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6" r:id="rId1"/>
  </p:sldMasterIdLst>
  <p:sldIdLst>
    <p:sldId id="27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9" r:id="rId12"/>
    <p:sldId id="271" r:id="rId13"/>
    <p:sldId id="267" r:id="rId14"/>
    <p:sldId id="265" r:id="rId15"/>
  </p:sldIdLst>
  <p:sldSz cx="18288000" cy="10287000"/>
  <p:notesSz cx="6858000" cy="9144000"/>
  <p:embeddedFontLst>
    <p:embeddedFont>
      <p:font typeface="Aptos Narrow" panose="020B0004020202020204" pitchFamily="34" charset="0"/>
      <p:regular r:id="rId16"/>
      <p:bold r:id="rId17"/>
      <p:italic r:id="rId18"/>
      <p:boldItalic r:id="rId19"/>
    </p:embeddedFont>
    <p:embeddedFont>
      <p:font typeface="Book Antiqua" panose="02040602050305030304" pitchFamily="18" charset="0"/>
      <p:regular r:id="rId20"/>
      <p:bold r:id="rId21"/>
      <p:italic r:id="rId22"/>
      <p:boldItalic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Oswald Bold" panose="020B0604020202020204" charset="0"/>
      <p:regular r:id="rId28"/>
    </p:embeddedFont>
    <p:embeddedFont>
      <p:font typeface="Wingdings 3" panose="05040102010807070707" pitchFamily="18" charset="2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3010"/>
    <a:srgbClr val="A0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EF2161-777E-4FEE-8203-114685F80AE4}" v="1" dt="2024-08-29T05:48:57.692"/>
    <p1510:client id="{D4EBF7ED-83D3-4BE6-B930-C28E8F16C4C3}" v="139" dt="2024-08-29T05:33:39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4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sav Mistry" userId="32411e7ade49588d" providerId="LiveId" clId="{D4EBF7ED-83D3-4BE6-B930-C28E8F16C4C3}"/>
    <pc:docChg chg="undo custSel addSld delSld modSld sldOrd">
      <pc:chgData name="Utsav Mistry" userId="32411e7ade49588d" providerId="LiveId" clId="{D4EBF7ED-83D3-4BE6-B930-C28E8F16C4C3}" dt="2024-08-29T05:35:40.994" v="821" actId="14100"/>
      <pc:docMkLst>
        <pc:docMk/>
      </pc:docMkLst>
      <pc:sldChg chg="addSp delSp modSp mod modTransition">
        <pc:chgData name="Utsav Mistry" userId="32411e7ade49588d" providerId="LiveId" clId="{D4EBF7ED-83D3-4BE6-B930-C28E8F16C4C3}" dt="2024-08-29T05:33:39.063" v="816"/>
        <pc:sldMkLst>
          <pc:docMk/>
          <pc:sldMk cId="0" sldId="256"/>
        </pc:sldMkLst>
        <pc:spChg chg="del">
          <ac:chgData name="Utsav Mistry" userId="32411e7ade49588d" providerId="LiveId" clId="{D4EBF7ED-83D3-4BE6-B930-C28E8F16C4C3}" dt="2024-08-27T16:55:00.312" v="11" actId="478"/>
          <ac:spMkLst>
            <pc:docMk/>
            <pc:sldMk cId="0" sldId="256"/>
            <ac:spMk id="2" creationId="{00000000-0000-0000-0000-000000000000}"/>
          </ac:spMkLst>
        </pc:spChg>
        <pc:spChg chg="add mod">
          <ac:chgData name="Utsav Mistry" userId="32411e7ade49588d" providerId="LiveId" clId="{D4EBF7ED-83D3-4BE6-B930-C28E8F16C4C3}" dt="2024-08-29T05:26:56.135" v="760" actId="14100"/>
          <ac:spMkLst>
            <pc:docMk/>
            <pc:sldMk cId="0" sldId="256"/>
            <ac:spMk id="2" creationId="{25660327-F44D-6BCA-1D33-6C3E1C4D851E}"/>
          </ac:spMkLst>
        </pc:spChg>
        <pc:spChg chg="del">
          <ac:chgData name="Utsav Mistry" userId="32411e7ade49588d" providerId="LiveId" clId="{D4EBF7ED-83D3-4BE6-B930-C28E8F16C4C3}" dt="2024-08-27T16:55:00.312" v="11" actId="478"/>
          <ac:spMkLst>
            <pc:docMk/>
            <pc:sldMk cId="0" sldId="256"/>
            <ac:spMk id="3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5:00.312" v="11" actId="478"/>
          <ac:spMkLst>
            <pc:docMk/>
            <pc:sldMk cId="0" sldId="256"/>
            <ac:spMk id="4" creationId="{00000000-0000-0000-0000-000000000000}"/>
          </ac:spMkLst>
        </pc:spChg>
        <pc:spChg chg="del mod">
          <ac:chgData name="Utsav Mistry" userId="32411e7ade49588d" providerId="LiveId" clId="{D4EBF7ED-83D3-4BE6-B930-C28E8F16C4C3}" dt="2024-08-27T16:55:00.312" v="11" actId="478"/>
          <ac:spMkLst>
            <pc:docMk/>
            <pc:sldMk cId="0" sldId="256"/>
            <ac:spMk id="8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5:00.312" v="11" actId="478"/>
          <ac:spMkLst>
            <pc:docMk/>
            <pc:sldMk cId="0" sldId="256"/>
            <ac:spMk id="9" creationId="{00000000-0000-0000-0000-000000000000}"/>
          </ac:spMkLst>
        </pc:spChg>
        <pc:grpChg chg="del">
          <ac:chgData name="Utsav Mistry" userId="32411e7ade49588d" providerId="LiveId" clId="{D4EBF7ED-83D3-4BE6-B930-C28E8F16C4C3}" dt="2024-08-27T16:55:00.312" v="11" actId="478"/>
          <ac:grpSpMkLst>
            <pc:docMk/>
            <pc:sldMk cId="0" sldId="256"/>
            <ac:grpSpMk id="5" creationId="{00000000-0000-0000-0000-000000000000}"/>
          </ac:grpSpMkLst>
        </pc:grpChg>
        <pc:picChg chg="add mod">
          <ac:chgData name="Utsav Mistry" userId="32411e7ade49588d" providerId="LiveId" clId="{D4EBF7ED-83D3-4BE6-B930-C28E8F16C4C3}" dt="2024-08-29T05:33:39.063" v="816"/>
          <ac:picMkLst>
            <pc:docMk/>
            <pc:sldMk cId="0" sldId="256"/>
            <ac:picMk id="3" creationId="{F77289E2-750E-FC84-1E5C-9B33588AA330}"/>
          </ac:picMkLst>
        </pc:picChg>
        <pc:picChg chg="add mod">
          <ac:chgData name="Utsav Mistry" userId="32411e7ade49588d" providerId="LiveId" clId="{D4EBF7ED-83D3-4BE6-B930-C28E8F16C4C3}" dt="2024-08-29T05:20:29.829" v="678" actId="14100"/>
          <ac:picMkLst>
            <pc:docMk/>
            <pc:sldMk cId="0" sldId="256"/>
            <ac:picMk id="11" creationId="{88FC2096-464A-B91F-014C-01C5919261D8}"/>
          </ac:picMkLst>
        </pc:picChg>
        <pc:picChg chg="add del mod">
          <ac:chgData name="Utsav Mistry" userId="32411e7ade49588d" providerId="LiveId" clId="{D4EBF7ED-83D3-4BE6-B930-C28E8F16C4C3}" dt="2024-08-27T17:37:55.871" v="104" actId="478"/>
          <ac:picMkLst>
            <pc:docMk/>
            <pc:sldMk cId="0" sldId="256"/>
            <ac:picMk id="13" creationId="{E5E87A07-0EFA-5EF8-72C5-FD9DA578B0C4}"/>
          </ac:picMkLst>
        </pc:picChg>
        <pc:picChg chg="add del mod">
          <ac:chgData name="Utsav Mistry" userId="32411e7ade49588d" providerId="LiveId" clId="{D4EBF7ED-83D3-4BE6-B930-C28E8F16C4C3}" dt="2024-08-27T17:38:21.308" v="110" actId="478"/>
          <ac:picMkLst>
            <pc:docMk/>
            <pc:sldMk cId="0" sldId="256"/>
            <ac:picMk id="15" creationId="{75AE8194-21BF-5711-CD6B-0D991758E267}"/>
          </ac:picMkLst>
        </pc:picChg>
        <pc:picChg chg="add del mod">
          <ac:chgData name="Utsav Mistry" userId="32411e7ade49588d" providerId="LiveId" clId="{D4EBF7ED-83D3-4BE6-B930-C28E8F16C4C3}" dt="2024-08-27T17:40:05.687" v="114" actId="478"/>
          <ac:picMkLst>
            <pc:docMk/>
            <pc:sldMk cId="0" sldId="256"/>
            <ac:picMk id="17" creationId="{7936ADFE-D0B5-85A1-CAC4-9D3F0D0CDA6E}"/>
          </ac:picMkLst>
        </pc:picChg>
        <pc:picChg chg="add del mod">
          <ac:chgData name="Utsav Mistry" userId="32411e7ade49588d" providerId="LiveId" clId="{D4EBF7ED-83D3-4BE6-B930-C28E8F16C4C3}" dt="2024-08-27T17:41:54.094" v="119" actId="478"/>
          <ac:picMkLst>
            <pc:docMk/>
            <pc:sldMk cId="0" sldId="256"/>
            <ac:picMk id="19" creationId="{CFF548D2-251D-C0FB-F667-E1AE60A86122}"/>
          </ac:picMkLst>
        </pc:picChg>
      </pc:sldChg>
      <pc:sldChg chg="addSp delSp modSp mod modTransition">
        <pc:chgData name="Utsav Mistry" userId="32411e7ade49588d" providerId="LiveId" clId="{D4EBF7ED-83D3-4BE6-B930-C28E8F16C4C3}" dt="2024-08-28T13:29:05.974" v="517"/>
        <pc:sldMkLst>
          <pc:docMk/>
          <pc:sldMk cId="0" sldId="257"/>
        </pc:sldMkLst>
        <pc:spChg chg="del">
          <ac:chgData name="Utsav Mistry" userId="32411e7ade49588d" providerId="LiveId" clId="{D4EBF7ED-83D3-4BE6-B930-C28E8F16C4C3}" dt="2024-08-27T16:55:22.192" v="15" actId="478"/>
          <ac:spMkLst>
            <pc:docMk/>
            <pc:sldMk cId="0" sldId="257"/>
            <ac:spMk id="2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5:22.192" v="15" actId="478"/>
          <ac:spMkLst>
            <pc:docMk/>
            <pc:sldMk cId="0" sldId="257"/>
            <ac:spMk id="6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5:22.192" v="15" actId="478"/>
          <ac:spMkLst>
            <pc:docMk/>
            <pc:sldMk cId="0" sldId="257"/>
            <ac:spMk id="7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5:22.192" v="15" actId="478"/>
          <ac:spMkLst>
            <pc:docMk/>
            <pc:sldMk cId="0" sldId="257"/>
            <ac:spMk id="8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5:22.192" v="15" actId="478"/>
          <ac:spMkLst>
            <pc:docMk/>
            <pc:sldMk cId="0" sldId="257"/>
            <ac:spMk id="9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5:22.192" v="15" actId="478"/>
          <ac:spMkLst>
            <pc:docMk/>
            <pc:sldMk cId="0" sldId="257"/>
            <ac:spMk id="10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5:22.192" v="15" actId="478"/>
          <ac:spMkLst>
            <pc:docMk/>
            <pc:sldMk cId="0" sldId="257"/>
            <ac:spMk id="11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5:22.192" v="15" actId="478"/>
          <ac:spMkLst>
            <pc:docMk/>
            <pc:sldMk cId="0" sldId="257"/>
            <ac:spMk id="12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5:22.192" v="15" actId="478"/>
          <ac:spMkLst>
            <pc:docMk/>
            <pc:sldMk cId="0" sldId="257"/>
            <ac:spMk id="13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5:22.192" v="15" actId="478"/>
          <ac:spMkLst>
            <pc:docMk/>
            <pc:sldMk cId="0" sldId="257"/>
            <ac:spMk id="14" creationId="{00000000-0000-0000-0000-000000000000}"/>
          </ac:spMkLst>
        </pc:spChg>
        <pc:spChg chg="del mod">
          <ac:chgData name="Utsav Mistry" userId="32411e7ade49588d" providerId="LiveId" clId="{D4EBF7ED-83D3-4BE6-B930-C28E8F16C4C3}" dt="2024-08-27T16:54:25.905" v="9"/>
          <ac:spMkLst>
            <pc:docMk/>
            <pc:sldMk cId="0" sldId="257"/>
            <ac:spMk id="15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5:22.192" v="15" actId="478"/>
          <ac:spMkLst>
            <pc:docMk/>
            <pc:sldMk cId="0" sldId="257"/>
            <ac:spMk id="16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5:22.192" v="15" actId="478"/>
          <ac:spMkLst>
            <pc:docMk/>
            <pc:sldMk cId="0" sldId="257"/>
            <ac:spMk id="17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5:22.192" v="15" actId="478"/>
          <ac:spMkLst>
            <pc:docMk/>
            <pc:sldMk cId="0" sldId="257"/>
            <ac:spMk id="18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5:22.192" v="15" actId="478"/>
          <ac:spMkLst>
            <pc:docMk/>
            <pc:sldMk cId="0" sldId="257"/>
            <ac:spMk id="19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5:22.192" v="15" actId="478"/>
          <ac:spMkLst>
            <pc:docMk/>
            <pc:sldMk cId="0" sldId="257"/>
            <ac:spMk id="20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5:22.192" v="15" actId="478"/>
          <ac:spMkLst>
            <pc:docMk/>
            <pc:sldMk cId="0" sldId="257"/>
            <ac:spMk id="21" creationId="{00000000-0000-0000-0000-000000000000}"/>
          </ac:spMkLst>
        </pc:spChg>
        <pc:grpChg chg="del">
          <ac:chgData name="Utsav Mistry" userId="32411e7ade49588d" providerId="LiveId" clId="{D4EBF7ED-83D3-4BE6-B930-C28E8F16C4C3}" dt="2024-08-27T16:55:22.192" v="15" actId="478"/>
          <ac:grpSpMkLst>
            <pc:docMk/>
            <pc:sldMk cId="0" sldId="257"/>
            <ac:grpSpMk id="3" creationId="{00000000-0000-0000-0000-000000000000}"/>
          </ac:grpSpMkLst>
        </pc:grpChg>
        <pc:picChg chg="add mod">
          <ac:chgData name="Utsav Mistry" userId="32411e7ade49588d" providerId="LiveId" clId="{D4EBF7ED-83D3-4BE6-B930-C28E8F16C4C3}" dt="2024-08-27T17:42:32.046" v="129" actId="14100"/>
          <ac:picMkLst>
            <pc:docMk/>
            <pc:sldMk cId="0" sldId="257"/>
            <ac:picMk id="23" creationId="{F8C2FBF7-46B3-9076-2FBF-7A788605A559}"/>
          </ac:picMkLst>
        </pc:picChg>
        <pc:picChg chg="add mod">
          <ac:chgData name="Utsav Mistry" userId="32411e7ade49588d" providerId="LiveId" clId="{D4EBF7ED-83D3-4BE6-B930-C28E8F16C4C3}" dt="2024-08-27T17:41:58.310" v="120"/>
          <ac:picMkLst>
            <pc:docMk/>
            <pc:sldMk cId="0" sldId="257"/>
            <ac:picMk id="24" creationId="{70B318DD-B778-816B-C67F-B3AF90D38E0F}"/>
          </ac:picMkLst>
        </pc:picChg>
        <pc:picChg chg="add mod">
          <ac:chgData name="Utsav Mistry" userId="32411e7ade49588d" providerId="LiveId" clId="{D4EBF7ED-83D3-4BE6-B930-C28E8F16C4C3}" dt="2024-08-27T17:44:01.490" v="138" actId="14100"/>
          <ac:picMkLst>
            <pc:docMk/>
            <pc:sldMk cId="0" sldId="257"/>
            <ac:picMk id="26" creationId="{E2D95785-D03D-2B5C-A0AA-A21FC51B9E50}"/>
          </ac:picMkLst>
        </pc:picChg>
      </pc:sldChg>
      <pc:sldChg chg="addSp delSp modSp mod modTransition">
        <pc:chgData name="Utsav Mistry" userId="32411e7ade49588d" providerId="LiveId" clId="{D4EBF7ED-83D3-4BE6-B930-C28E8F16C4C3}" dt="2024-08-28T13:29:18.420" v="518"/>
        <pc:sldMkLst>
          <pc:docMk/>
          <pc:sldMk cId="0" sldId="258"/>
        </pc:sldMkLst>
        <pc:spChg chg="del">
          <ac:chgData name="Utsav Mistry" userId="32411e7ade49588d" providerId="LiveId" clId="{D4EBF7ED-83D3-4BE6-B930-C28E8F16C4C3}" dt="2024-08-27T16:55:53.891" v="17" actId="478"/>
          <ac:spMkLst>
            <pc:docMk/>
            <pc:sldMk cId="0" sldId="258"/>
            <ac:spMk id="2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5:53.891" v="17" actId="478"/>
          <ac:spMkLst>
            <pc:docMk/>
            <pc:sldMk cId="0" sldId="258"/>
            <ac:spMk id="6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5:53.891" v="17" actId="478"/>
          <ac:spMkLst>
            <pc:docMk/>
            <pc:sldMk cId="0" sldId="258"/>
            <ac:spMk id="7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5:53.891" v="17" actId="478"/>
          <ac:spMkLst>
            <pc:docMk/>
            <pc:sldMk cId="0" sldId="258"/>
            <ac:spMk id="11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5:53.891" v="17" actId="478"/>
          <ac:spMkLst>
            <pc:docMk/>
            <pc:sldMk cId="0" sldId="258"/>
            <ac:spMk id="12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5:53.891" v="17" actId="478"/>
          <ac:spMkLst>
            <pc:docMk/>
            <pc:sldMk cId="0" sldId="258"/>
            <ac:spMk id="16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5:53.891" v="17" actId="478"/>
          <ac:spMkLst>
            <pc:docMk/>
            <pc:sldMk cId="0" sldId="258"/>
            <ac:spMk id="17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5:53.891" v="17" actId="478"/>
          <ac:spMkLst>
            <pc:docMk/>
            <pc:sldMk cId="0" sldId="258"/>
            <ac:spMk id="18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5:53.891" v="17" actId="478"/>
          <ac:spMkLst>
            <pc:docMk/>
            <pc:sldMk cId="0" sldId="258"/>
            <ac:spMk id="19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5:53.891" v="17" actId="478"/>
          <ac:spMkLst>
            <pc:docMk/>
            <pc:sldMk cId="0" sldId="258"/>
            <ac:spMk id="20" creationId="{00000000-0000-0000-0000-000000000000}"/>
          </ac:spMkLst>
        </pc:spChg>
        <pc:grpChg chg="del">
          <ac:chgData name="Utsav Mistry" userId="32411e7ade49588d" providerId="LiveId" clId="{D4EBF7ED-83D3-4BE6-B930-C28E8F16C4C3}" dt="2024-08-27T16:55:53.891" v="17" actId="478"/>
          <ac:grpSpMkLst>
            <pc:docMk/>
            <pc:sldMk cId="0" sldId="258"/>
            <ac:grpSpMk id="3" creationId="{00000000-0000-0000-0000-000000000000}"/>
          </ac:grpSpMkLst>
        </pc:grpChg>
        <pc:grpChg chg="del">
          <ac:chgData name="Utsav Mistry" userId="32411e7ade49588d" providerId="LiveId" clId="{D4EBF7ED-83D3-4BE6-B930-C28E8F16C4C3}" dt="2024-08-27T16:55:53.891" v="17" actId="478"/>
          <ac:grpSpMkLst>
            <pc:docMk/>
            <pc:sldMk cId="0" sldId="258"/>
            <ac:grpSpMk id="8" creationId="{00000000-0000-0000-0000-000000000000}"/>
          </ac:grpSpMkLst>
        </pc:grpChg>
        <pc:grpChg chg="del">
          <ac:chgData name="Utsav Mistry" userId="32411e7ade49588d" providerId="LiveId" clId="{D4EBF7ED-83D3-4BE6-B930-C28E8F16C4C3}" dt="2024-08-27T16:55:53.891" v="17" actId="478"/>
          <ac:grpSpMkLst>
            <pc:docMk/>
            <pc:sldMk cId="0" sldId="258"/>
            <ac:grpSpMk id="13" creationId="{00000000-0000-0000-0000-000000000000}"/>
          </ac:grpSpMkLst>
        </pc:grpChg>
        <pc:picChg chg="add mod">
          <ac:chgData name="Utsav Mistry" userId="32411e7ade49588d" providerId="LiveId" clId="{D4EBF7ED-83D3-4BE6-B930-C28E8F16C4C3}" dt="2024-08-27T17:35:39.382" v="86" actId="14100"/>
          <ac:picMkLst>
            <pc:docMk/>
            <pc:sldMk cId="0" sldId="258"/>
            <ac:picMk id="22" creationId="{CCAB52A1-D7AF-F707-01D9-385ECCBDF39F}"/>
          </ac:picMkLst>
        </pc:picChg>
        <pc:picChg chg="add mod">
          <ac:chgData name="Utsav Mistry" userId="32411e7ade49588d" providerId="LiveId" clId="{D4EBF7ED-83D3-4BE6-B930-C28E8F16C4C3}" dt="2024-08-27T17:42:01.341" v="121"/>
          <ac:picMkLst>
            <pc:docMk/>
            <pc:sldMk cId="0" sldId="258"/>
            <ac:picMk id="23" creationId="{CBA350E4-4ABE-8DC9-9693-BCAC9E4BC9F1}"/>
          </ac:picMkLst>
        </pc:picChg>
        <pc:picChg chg="add mod">
          <ac:chgData name="Utsav Mistry" userId="32411e7ade49588d" providerId="LiveId" clId="{D4EBF7ED-83D3-4BE6-B930-C28E8F16C4C3}" dt="2024-08-27T17:44:51.992" v="139"/>
          <ac:picMkLst>
            <pc:docMk/>
            <pc:sldMk cId="0" sldId="258"/>
            <ac:picMk id="24" creationId="{AAD7FAA1-C34D-5BB8-4572-AD0FDAD3A453}"/>
          </ac:picMkLst>
        </pc:picChg>
      </pc:sldChg>
      <pc:sldChg chg="addSp delSp modSp mod modTransition">
        <pc:chgData name="Utsav Mistry" userId="32411e7ade49588d" providerId="LiveId" clId="{D4EBF7ED-83D3-4BE6-B930-C28E8F16C4C3}" dt="2024-08-28T13:29:26.300" v="519"/>
        <pc:sldMkLst>
          <pc:docMk/>
          <pc:sldMk cId="0" sldId="259"/>
        </pc:sldMkLst>
        <pc:spChg chg="del">
          <ac:chgData name="Utsav Mistry" userId="32411e7ade49588d" providerId="LiveId" clId="{D4EBF7ED-83D3-4BE6-B930-C28E8F16C4C3}" dt="2024-08-27T16:57:01.530" v="27" actId="478"/>
          <ac:spMkLst>
            <pc:docMk/>
            <pc:sldMk cId="0" sldId="259"/>
            <ac:spMk id="2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7:10.958" v="31" actId="478"/>
          <ac:spMkLst>
            <pc:docMk/>
            <pc:sldMk cId="0" sldId="259"/>
            <ac:spMk id="3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7:13.043" v="32" actId="478"/>
          <ac:spMkLst>
            <pc:docMk/>
            <pc:sldMk cId="0" sldId="259"/>
            <ac:spMk id="4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7:43.835" v="35" actId="478"/>
          <ac:spMkLst>
            <pc:docMk/>
            <pc:sldMk cId="0" sldId="259"/>
            <ac:spMk id="5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7:14.690" v="33" actId="478"/>
          <ac:spMkLst>
            <pc:docMk/>
            <pc:sldMk cId="0" sldId="259"/>
            <ac:spMk id="6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7:17.166" v="34" actId="478"/>
          <ac:spMkLst>
            <pc:docMk/>
            <pc:sldMk cId="0" sldId="259"/>
            <ac:spMk id="7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7:43.835" v="35" actId="478"/>
          <ac:spMkLst>
            <pc:docMk/>
            <pc:sldMk cId="0" sldId="259"/>
            <ac:spMk id="8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7:43.835" v="35" actId="478"/>
          <ac:spMkLst>
            <pc:docMk/>
            <pc:sldMk cId="0" sldId="259"/>
            <ac:spMk id="9" creationId="{00000000-0000-0000-0000-000000000000}"/>
          </ac:spMkLst>
        </pc:spChg>
        <pc:spChg chg="del mod">
          <ac:chgData name="Utsav Mistry" userId="32411e7ade49588d" providerId="LiveId" clId="{D4EBF7ED-83D3-4BE6-B930-C28E8F16C4C3}" dt="2024-08-27T16:56:31.692" v="25" actId="478"/>
          <ac:spMkLst>
            <pc:docMk/>
            <pc:sldMk cId="0" sldId="259"/>
            <ac:spMk id="13" creationId="{00000000-0000-0000-0000-000000000000}"/>
          </ac:spMkLst>
        </pc:spChg>
        <pc:spChg chg="del mod">
          <ac:chgData name="Utsav Mistry" userId="32411e7ade49588d" providerId="LiveId" clId="{D4EBF7ED-83D3-4BE6-B930-C28E8F16C4C3}" dt="2024-08-27T16:56:26.700" v="23"/>
          <ac:spMkLst>
            <pc:docMk/>
            <pc:sldMk cId="0" sldId="259"/>
            <ac:spMk id="14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7:06.917" v="29" actId="478"/>
          <ac:spMkLst>
            <pc:docMk/>
            <pc:sldMk cId="0" sldId="259"/>
            <ac:spMk id="18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7:04.390" v="28" actId="478"/>
          <ac:spMkLst>
            <pc:docMk/>
            <pc:sldMk cId="0" sldId="259"/>
            <ac:spMk id="22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7:43.835" v="35" actId="478"/>
          <ac:spMkLst>
            <pc:docMk/>
            <pc:sldMk cId="0" sldId="259"/>
            <ac:spMk id="23" creationId="{00000000-0000-0000-0000-000000000000}"/>
          </ac:spMkLst>
        </pc:spChg>
        <pc:spChg chg="del">
          <ac:chgData name="Utsav Mistry" userId="32411e7ade49588d" providerId="LiveId" clId="{D4EBF7ED-83D3-4BE6-B930-C28E8F16C4C3}" dt="2024-08-27T16:57:43.835" v="35" actId="478"/>
          <ac:spMkLst>
            <pc:docMk/>
            <pc:sldMk cId="0" sldId="259"/>
            <ac:spMk id="24" creationId="{00000000-0000-0000-0000-000000000000}"/>
          </ac:spMkLst>
        </pc:spChg>
        <pc:grpChg chg="del">
          <ac:chgData name="Utsav Mistry" userId="32411e7ade49588d" providerId="LiveId" clId="{D4EBF7ED-83D3-4BE6-B930-C28E8F16C4C3}" dt="2024-08-27T16:56:26.700" v="21" actId="478"/>
          <ac:grpSpMkLst>
            <pc:docMk/>
            <pc:sldMk cId="0" sldId="259"/>
            <ac:grpSpMk id="10" creationId="{00000000-0000-0000-0000-000000000000}"/>
          </ac:grpSpMkLst>
        </pc:grpChg>
        <pc:grpChg chg="del">
          <ac:chgData name="Utsav Mistry" userId="32411e7ade49588d" providerId="LiveId" clId="{D4EBF7ED-83D3-4BE6-B930-C28E8F16C4C3}" dt="2024-08-27T16:57:08.510" v="30" actId="478"/>
          <ac:grpSpMkLst>
            <pc:docMk/>
            <pc:sldMk cId="0" sldId="259"/>
            <ac:grpSpMk id="15" creationId="{00000000-0000-0000-0000-000000000000}"/>
          </ac:grpSpMkLst>
        </pc:grpChg>
        <pc:grpChg chg="del">
          <ac:chgData name="Utsav Mistry" userId="32411e7ade49588d" providerId="LiveId" clId="{D4EBF7ED-83D3-4BE6-B930-C28E8F16C4C3}" dt="2024-08-27T16:56:59.628" v="26" actId="478"/>
          <ac:grpSpMkLst>
            <pc:docMk/>
            <pc:sldMk cId="0" sldId="259"/>
            <ac:grpSpMk id="19" creationId="{00000000-0000-0000-0000-000000000000}"/>
          </ac:grpSpMkLst>
        </pc:grpChg>
        <pc:picChg chg="add mod">
          <ac:chgData name="Utsav Mistry" userId="32411e7ade49588d" providerId="LiveId" clId="{D4EBF7ED-83D3-4BE6-B930-C28E8F16C4C3}" dt="2024-08-27T17:35:49.635" v="88" actId="14100"/>
          <ac:picMkLst>
            <pc:docMk/>
            <pc:sldMk cId="0" sldId="259"/>
            <ac:picMk id="26" creationId="{EAA5B87E-2B72-CBD4-3C88-116FAD0ED03E}"/>
          </ac:picMkLst>
        </pc:picChg>
        <pc:picChg chg="add mod">
          <ac:chgData name="Utsav Mistry" userId="32411e7ade49588d" providerId="LiveId" clId="{D4EBF7ED-83D3-4BE6-B930-C28E8F16C4C3}" dt="2024-08-27T17:42:04.718" v="122"/>
          <ac:picMkLst>
            <pc:docMk/>
            <pc:sldMk cId="0" sldId="259"/>
            <ac:picMk id="27" creationId="{7C7CE9BE-AAED-1374-C90E-1503BC81C1DE}"/>
          </ac:picMkLst>
        </pc:picChg>
        <pc:picChg chg="add mod">
          <ac:chgData name="Utsav Mistry" userId="32411e7ade49588d" providerId="LiveId" clId="{D4EBF7ED-83D3-4BE6-B930-C28E8F16C4C3}" dt="2024-08-27T17:44:54.429" v="140"/>
          <ac:picMkLst>
            <pc:docMk/>
            <pc:sldMk cId="0" sldId="259"/>
            <ac:picMk id="28" creationId="{9B870B9B-EC42-09C1-C839-D847F45E56D4}"/>
          </ac:picMkLst>
        </pc:picChg>
      </pc:sldChg>
      <pc:sldChg chg="addSp delSp modSp mod modTransition">
        <pc:chgData name="Utsav Mistry" userId="32411e7ade49588d" providerId="LiveId" clId="{D4EBF7ED-83D3-4BE6-B930-C28E8F16C4C3}" dt="2024-08-28T13:29:36.721" v="520"/>
        <pc:sldMkLst>
          <pc:docMk/>
          <pc:sldMk cId="0" sldId="260"/>
        </pc:sldMkLst>
        <pc:spChg chg="del">
          <ac:chgData name="Utsav Mistry" userId="32411e7ade49588d" providerId="LiveId" clId="{D4EBF7ED-83D3-4BE6-B930-C28E8F16C4C3}" dt="2024-08-27T17:05:53.637" v="37" actId="478"/>
          <ac:spMkLst>
            <pc:docMk/>
            <pc:sldMk cId="0" sldId="260"/>
            <ac:spMk id="2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5:53.637" v="37" actId="478"/>
          <ac:spMkLst>
            <pc:docMk/>
            <pc:sldMk cId="0" sldId="260"/>
            <ac:spMk id="6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5:53.637" v="37" actId="478"/>
          <ac:spMkLst>
            <pc:docMk/>
            <pc:sldMk cId="0" sldId="260"/>
            <ac:spMk id="7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5:53.637" v="37" actId="478"/>
          <ac:spMkLst>
            <pc:docMk/>
            <pc:sldMk cId="0" sldId="260"/>
            <ac:spMk id="8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5:53.637" v="37" actId="478"/>
          <ac:spMkLst>
            <pc:docMk/>
            <pc:sldMk cId="0" sldId="260"/>
            <ac:spMk id="12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5:53.637" v="37" actId="478"/>
          <ac:spMkLst>
            <pc:docMk/>
            <pc:sldMk cId="0" sldId="260"/>
            <ac:spMk id="16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5:53.637" v="37" actId="478"/>
          <ac:spMkLst>
            <pc:docMk/>
            <pc:sldMk cId="0" sldId="260"/>
            <ac:spMk id="17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5:53.637" v="37" actId="478"/>
          <ac:spMkLst>
            <pc:docMk/>
            <pc:sldMk cId="0" sldId="260"/>
            <ac:spMk id="24" creationId="{00000000-0000-0000-0000-000000000000}"/>
          </ac:spMkLst>
        </pc:spChg>
        <pc:grpChg chg="del">
          <ac:chgData name="Utsav Mistry" userId="32411e7ade49588d" providerId="LiveId" clId="{D4EBF7ED-83D3-4BE6-B930-C28E8F16C4C3}" dt="2024-08-27T17:05:53.637" v="37" actId="478"/>
          <ac:grpSpMkLst>
            <pc:docMk/>
            <pc:sldMk cId="0" sldId="260"/>
            <ac:grpSpMk id="3" creationId="{00000000-0000-0000-0000-000000000000}"/>
          </ac:grpSpMkLst>
        </pc:grpChg>
        <pc:grpChg chg="del">
          <ac:chgData name="Utsav Mistry" userId="32411e7ade49588d" providerId="LiveId" clId="{D4EBF7ED-83D3-4BE6-B930-C28E8F16C4C3}" dt="2024-08-27T17:05:53.637" v="37" actId="478"/>
          <ac:grpSpMkLst>
            <pc:docMk/>
            <pc:sldMk cId="0" sldId="260"/>
            <ac:grpSpMk id="9" creationId="{00000000-0000-0000-0000-000000000000}"/>
          </ac:grpSpMkLst>
        </pc:grpChg>
        <pc:grpChg chg="del">
          <ac:chgData name="Utsav Mistry" userId="32411e7ade49588d" providerId="LiveId" clId="{D4EBF7ED-83D3-4BE6-B930-C28E8F16C4C3}" dt="2024-08-27T17:05:53.637" v="37" actId="478"/>
          <ac:grpSpMkLst>
            <pc:docMk/>
            <pc:sldMk cId="0" sldId="260"/>
            <ac:grpSpMk id="13" creationId="{00000000-0000-0000-0000-000000000000}"/>
          </ac:grpSpMkLst>
        </pc:grpChg>
        <pc:grpChg chg="del">
          <ac:chgData name="Utsav Mistry" userId="32411e7ade49588d" providerId="LiveId" clId="{D4EBF7ED-83D3-4BE6-B930-C28E8F16C4C3}" dt="2024-08-27T17:05:53.637" v="37" actId="478"/>
          <ac:grpSpMkLst>
            <pc:docMk/>
            <pc:sldMk cId="0" sldId="260"/>
            <ac:grpSpMk id="18" creationId="{00000000-0000-0000-0000-000000000000}"/>
          </ac:grpSpMkLst>
        </pc:grpChg>
        <pc:grpChg chg="del">
          <ac:chgData name="Utsav Mistry" userId="32411e7ade49588d" providerId="LiveId" clId="{D4EBF7ED-83D3-4BE6-B930-C28E8F16C4C3}" dt="2024-08-27T17:05:53.637" v="37" actId="478"/>
          <ac:grpSpMkLst>
            <pc:docMk/>
            <pc:sldMk cId="0" sldId="260"/>
            <ac:grpSpMk id="21" creationId="{00000000-0000-0000-0000-000000000000}"/>
          </ac:grpSpMkLst>
        </pc:grpChg>
        <pc:picChg chg="add mod">
          <ac:chgData name="Utsav Mistry" userId="32411e7ade49588d" providerId="LiveId" clId="{D4EBF7ED-83D3-4BE6-B930-C28E8F16C4C3}" dt="2024-08-27T17:45:32.646" v="147" actId="14100"/>
          <ac:picMkLst>
            <pc:docMk/>
            <pc:sldMk cId="0" sldId="260"/>
            <ac:picMk id="26" creationId="{ECA81A3F-F13A-AD6A-121E-867D2E527406}"/>
          </ac:picMkLst>
        </pc:picChg>
        <pc:picChg chg="add mod">
          <ac:chgData name="Utsav Mistry" userId="32411e7ade49588d" providerId="LiveId" clId="{D4EBF7ED-83D3-4BE6-B930-C28E8F16C4C3}" dt="2024-08-27T17:42:07.613" v="123"/>
          <ac:picMkLst>
            <pc:docMk/>
            <pc:sldMk cId="0" sldId="260"/>
            <ac:picMk id="27" creationId="{7F8234A7-3480-C4FD-FAED-7D311AA39CEE}"/>
          </ac:picMkLst>
        </pc:picChg>
        <pc:picChg chg="add mod">
          <ac:chgData name="Utsav Mistry" userId="32411e7ade49588d" providerId="LiveId" clId="{D4EBF7ED-83D3-4BE6-B930-C28E8F16C4C3}" dt="2024-08-27T17:44:57.195" v="141"/>
          <ac:picMkLst>
            <pc:docMk/>
            <pc:sldMk cId="0" sldId="260"/>
            <ac:picMk id="28" creationId="{82F84A69-48B3-4F93-1887-23E455B1FEFB}"/>
          </ac:picMkLst>
        </pc:picChg>
      </pc:sldChg>
      <pc:sldChg chg="addSp delSp modSp mod modTransition">
        <pc:chgData name="Utsav Mistry" userId="32411e7ade49588d" providerId="LiveId" clId="{D4EBF7ED-83D3-4BE6-B930-C28E8F16C4C3}" dt="2024-08-28T13:30:19.012" v="530"/>
        <pc:sldMkLst>
          <pc:docMk/>
          <pc:sldMk cId="0" sldId="261"/>
        </pc:sldMkLst>
        <pc:spChg chg="del">
          <ac:chgData name="Utsav Mistry" userId="32411e7ade49588d" providerId="LiveId" clId="{D4EBF7ED-83D3-4BE6-B930-C28E8F16C4C3}" dt="2024-08-27T17:08:41.121" v="39" actId="478"/>
          <ac:spMkLst>
            <pc:docMk/>
            <pc:sldMk cId="0" sldId="261"/>
            <ac:spMk id="2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8:41.121" v="39" actId="478"/>
          <ac:spMkLst>
            <pc:docMk/>
            <pc:sldMk cId="0" sldId="261"/>
            <ac:spMk id="3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8:41.121" v="39" actId="478"/>
          <ac:spMkLst>
            <pc:docMk/>
            <pc:sldMk cId="0" sldId="261"/>
            <ac:spMk id="4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8:41.121" v="39" actId="478"/>
          <ac:spMkLst>
            <pc:docMk/>
            <pc:sldMk cId="0" sldId="261"/>
            <ac:spMk id="5" creationId="{00000000-0000-0000-0000-000000000000}"/>
          </ac:spMkLst>
        </pc:spChg>
        <pc:picChg chg="add mod">
          <ac:chgData name="Utsav Mistry" userId="32411e7ade49588d" providerId="LiveId" clId="{D4EBF7ED-83D3-4BE6-B930-C28E8F16C4C3}" dt="2024-08-27T17:36:15.988" v="94" actId="14100"/>
          <ac:picMkLst>
            <pc:docMk/>
            <pc:sldMk cId="0" sldId="261"/>
            <ac:picMk id="7" creationId="{171807DB-83B1-ADD1-DE48-A521CBFB9D58}"/>
          </ac:picMkLst>
        </pc:picChg>
        <pc:picChg chg="add mod">
          <ac:chgData name="Utsav Mistry" userId="32411e7ade49588d" providerId="LiveId" clId="{D4EBF7ED-83D3-4BE6-B930-C28E8F16C4C3}" dt="2024-08-27T17:42:09.815" v="124"/>
          <ac:picMkLst>
            <pc:docMk/>
            <pc:sldMk cId="0" sldId="261"/>
            <ac:picMk id="8" creationId="{7E062303-4B63-3C24-CC14-F75A2C3C0A7E}"/>
          </ac:picMkLst>
        </pc:picChg>
        <pc:picChg chg="add mod">
          <ac:chgData name="Utsav Mistry" userId="32411e7ade49588d" providerId="LiveId" clId="{D4EBF7ED-83D3-4BE6-B930-C28E8F16C4C3}" dt="2024-08-27T17:44:59.992" v="142"/>
          <ac:picMkLst>
            <pc:docMk/>
            <pc:sldMk cId="0" sldId="261"/>
            <ac:picMk id="9" creationId="{D0E0124B-4041-DCEF-1DDB-102900285E5A}"/>
          </ac:picMkLst>
        </pc:picChg>
      </pc:sldChg>
      <pc:sldChg chg="addSp delSp modSp mod modTransition">
        <pc:chgData name="Utsav Mistry" userId="32411e7ade49588d" providerId="LiveId" clId="{D4EBF7ED-83D3-4BE6-B930-C28E8F16C4C3}" dt="2024-08-29T05:34:52.730" v="818" actId="14100"/>
        <pc:sldMkLst>
          <pc:docMk/>
          <pc:sldMk cId="0" sldId="262"/>
        </pc:sldMkLst>
        <pc:spChg chg="del">
          <ac:chgData name="Utsav Mistry" userId="32411e7ade49588d" providerId="LiveId" clId="{D4EBF7ED-83D3-4BE6-B930-C28E8F16C4C3}" dt="2024-08-27T17:09:47.452" v="41" actId="478"/>
          <ac:spMkLst>
            <pc:docMk/>
            <pc:sldMk cId="0" sldId="262"/>
            <ac:spMk id="2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9:47.452" v="41" actId="478"/>
          <ac:spMkLst>
            <pc:docMk/>
            <pc:sldMk cId="0" sldId="262"/>
            <ac:spMk id="3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9:47.452" v="41" actId="478"/>
          <ac:spMkLst>
            <pc:docMk/>
            <pc:sldMk cId="0" sldId="262"/>
            <ac:spMk id="4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9:47.452" v="41" actId="478"/>
          <ac:spMkLst>
            <pc:docMk/>
            <pc:sldMk cId="0" sldId="262"/>
            <ac:spMk id="5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9:47.452" v="41" actId="478"/>
          <ac:spMkLst>
            <pc:docMk/>
            <pc:sldMk cId="0" sldId="262"/>
            <ac:spMk id="9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9:47.452" v="41" actId="478"/>
          <ac:spMkLst>
            <pc:docMk/>
            <pc:sldMk cId="0" sldId="262"/>
            <ac:spMk id="10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9:47.452" v="41" actId="478"/>
          <ac:spMkLst>
            <pc:docMk/>
            <pc:sldMk cId="0" sldId="262"/>
            <ac:spMk id="11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9:47.452" v="41" actId="478"/>
          <ac:spMkLst>
            <pc:docMk/>
            <pc:sldMk cId="0" sldId="262"/>
            <ac:spMk id="12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9:47.452" v="41" actId="478"/>
          <ac:spMkLst>
            <pc:docMk/>
            <pc:sldMk cId="0" sldId="262"/>
            <ac:spMk id="16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9:47.452" v="41" actId="478"/>
          <ac:spMkLst>
            <pc:docMk/>
            <pc:sldMk cId="0" sldId="262"/>
            <ac:spMk id="17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9:47.452" v="41" actId="478"/>
          <ac:spMkLst>
            <pc:docMk/>
            <pc:sldMk cId="0" sldId="262"/>
            <ac:spMk id="21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9:47.452" v="41" actId="478"/>
          <ac:spMkLst>
            <pc:docMk/>
            <pc:sldMk cId="0" sldId="262"/>
            <ac:spMk id="22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9:47.452" v="41" actId="478"/>
          <ac:spMkLst>
            <pc:docMk/>
            <pc:sldMk cId="0" sldId="262"/>
            <ac:spMk id="26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9:47.452" v="41" actId="478"/>
          <ac:spMkLst>
            <pc:docMk/>
            <pc:sldMk cId="0" sldId="262"/>
            <ac:spMk id="27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9:47.452" v="41" actId="478"/>
          <ac:spMkLst>
            <pc:docMk/>
            <pc:sldMk cId="0" sldId="262"/>
            <ac:spMk id="28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9:47.452" v="41" actId="478"/>
          <ac:spMkLst>
            <pc:docMk/>
            <pc:sldMk cId="0" sldId="262"/>
            <ac:spMk id="29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9:47.452" v="41" actId="478"/>
          <ac:spMkLst>
            <pc:docMk/>
            <pc:sldMk cId="0" sldId="262"/>
            <ac:spMk id="30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9:47.452" v="41" actId="478"/>
          <ac:spMkLst>
            <pc:docMk/>
            <pc:sldMk cId="0" sldId="262"/>
            <ac:spMk id="31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9:47.452" v="41" actId="478"/>
          <ac:spMkLst>
            <pc:docMk/>
            <pc:sldMk cId="0" sldId="262"/>
            <ac:spMk id="32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09:47.452" v="41" actId="478"/>
          <ac:spMkLst>
            <pc:docMk/>
            <pc:sldMk cId="0" sldId="262"/>
            <ac:spMk id="33" creationId="{00000000-0000-0000-0000-000000000000}"/>
          </ac:spMkLst>
        </pc:spChg>
        <pc:grpChg chg="del">
          <ac:chgData name="Utsav Mistry" userId="32411e7ade49588d" providerId="LiveId" clId="{D4EBF7ED-83D3-4BE6-B930-C28E8F16C4C3}" dt="2024-08-27T17:09:47.452" v="41" actId="478"/>
          <ac:grpSpMkLst>
            <pc:docMk/>
            <pc:sldMk cId="0" sldId="262"/>
            <ac:grpSpMk id="6" creationId="{00000000-0000-0000-0000-000000000000}"/>
          </ac:grpSpMkLst>
        </pc:grpChg>
        <pc:grpChg chg="del">
          <ac:chgData name="Utsav Mistry" userId="32411e7ade49588d" providerId="LiveId" clId="{D4EBF7ED-83D3-4BE6-B930-C28E8F16C4C3}" dt="2024-08-27T17:09:47.452" v="41" actId="478"/>
          <ac:grpSpMkLst>
            <pc:docMk/>
            <pc:sldMk cId="0" sldId="262"/>
            <ac:grpSpMk id="13" creationId="{00000000-0000-0000-0000-000000000000}"/>
          </ac:grpSpMkLst>
        </pc:grpChg>
        <pc:grpChg chg="del">
          <ac:chgData name="Utsav Mistry" userId="32411e7ade49588d" providerId="LiveId" clId="{D4EBF7ED-83D3-4BE6-B930-C28E8F16C4C3}" dt="2024-08-27T17:09:47.452" v="41" actId="478"/>
          <ac:grpSpMkLst>
            <pc:docMk/>
            <pc:sldMk cId="0" sldId="262"/>
            <ac:grpSpMk id="18" creationId="{00000000-0000-0000-0000-000000000000}"/>
          </ac:grpSpMkLst>
        </pc:grpChg>
        <pc:grpChg chg="del">
          <ac:chgData name="Utsav Mistry" userId="32411e7ade49588d" providerId="LiveId" clId="{D4EBF7ED-83D3-4BE6-B930-C28E8F16C4C3}" dt="2024-08-27T17:09:47.452" v="41" actId="478"/>
          <ac:grpSpMkLst>
            <pc:docMk/>
            <pc:sldMk cId="0" sldId="262"/>
            <ac:grpSpMk id="23" creationId="{00000000-0000-0000-0000-000000000000}"/>
          </ac:grpSpMkLst>
        </pc:grpChg>
        <pc:picChg chg="add mod">
          <ac:chgData name="Utsav Mistry" userId="32411e7ade49588d" providerId="LiveId" clId="{D4EBF7ED-83D3-4BE6-B930-C28E8F16C4C3}" dt="2024-08-29T05:34:52.730" v="818" actId="14100"/>
          <ac:picMkLst>
            <pc:docMk/>
            <pc:sldMk cId="0" sldId="262"/>
            <ac:picMk id="35" creationId="{2C29D073-3789-C915-71AF-9B918DC440D8}"/>
          </ac:picMkLst>
        </pc:picChg>
        <pc:picChg chg="add mod">
          <ac:chgData name="Utsav Mistry" userId="32411e7ade49588d" providerId="LiveId" clId="{D4EBF7ED-83D3-4BE6-B930-C28E8F16C4C3}" dt="2024-08-27T17:42:12.249" v="125"/>
          <ac:picMkLst>
            <pc:docMk/>
            <pc:sldMk cId="0" sldId="262"/>
            <ac:picMk id="36" creationId="{E62E91A6-619A-3AFA-DC5C-3FCAA3571F2C}"/>
          </ac:picMkLst>
        </pc:picChg>
        <pc:picChg chg="add mod">
          <ac:chgData name="Utsav Mistry" userId="32411e7ade49588d" providerId="LiveId" clId="{D4EBF7ED-83D3-4BE6-B930-C28E8F16C4C3}" dt="2024-08-27T17:45:02.428" v="143"/>
          <ac:picMkLst>
            <pc:docMk/>
            <pc:sldMk cId="0" sldId="262"/>
            <ac:picMk id="37" creationId="{9CBC217B-ED0D-1165-309C-1B4D6D2BE72B}"/>
          </ac:picMkLst>
        </pc:picChg>
      </pc:sldChg>
      <pc:sldChg chg="addSp delSp modSp mod modTransition">
        <pc:chgData name="Utsav Mistry" userId="32411e7ade49588d" providerId="LiveId" clId="{D4EBF7ED-83D3-4BE6-B930-C28E8F16C4C3}" dt="2024-08-28T13:31:18.679" v="541"/>
        <pc:sldMkLst>
          <pc:docMk/>
          <pc:sldMk cId="0" sldId="263"/>
        </pc:sldMkLst>
        <pc:spChg chg="del">
          <ac:chgData name="Utsav Mistry" userId="32411e7ade49588d" providerId="LiveId" clId="{D4EBF7ED-83D3-4BE6-B930-C28E8F16C4C3}" dt="2024-08-27T17:29:15.730" v="43" actId="478"/>
          <ac:spMkLst>
            <pc:docMk/>
            <pc:sldMk cId="0" sldId="263"/>
            <ac:spMk id="2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29:15.730" v="43" actId="478"/>
          <ac:spMkLst>
            <pc:docMk/>
            <pc:sldMk cId="0" sldId="263"/>
            <ac:spMk id="3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29:15.730" v="43" actId="478"/>
          <ac:spMkLst>
            <pc:docMk/>
            <pc:sldMk cId="0" sldId="263"/>
            <ac:spMk id="4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29:15.730" v="43" actId="478"/>
          <ac:spMkLst>
            <pc:docMk/>
            <pc:sldMk cId="0" sldId="263"/>
            <ac:spMk id="5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29:15.730" v="43" actId="478"/>
          <ac:spMkLst>
            <pc:docMk/>
            <pc:sldMk cId="0" sldId="263"/>
            <ac:spMk id="9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29:15.730" v="43" actId="478"/>
          <ac:spMkLst>
            <pc:docMk/>
            <pc:sldMk cId="0" sldId="263"/>
            <ac:spMk id="10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29:15.730" v="43" actId="478"/>
          <ac:spMkLst>
            <pc:docMk/>
            <pc:sldMk cId="0" sldId="263"/>
            <ac:spMk id="11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29:15.730" v="43" actId="478"/>
          <ac:spMkLst>
            <pc:docMk/>
            <pc:sldMk cId="0" sldId="263"/>
            <ac:spMk id="12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29:15.730" v="43" actId="478"/>
          <ac:spMkLst>
            <pc:docMk/>
            <pc:sldMk cId="0" sldId="263"/>
            <ac:spMk id="13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29:15.730" v="43" actId="478"/>
          <ac:spMkLst>
            <pc:docMk/>
            <pc:sldMk cId="0" sldId="263"/>
            <ac:spMk id="14" creationId="{00000000-0000-0000-0000-000000000000}"/>
          </ac:spMkLst>
        </pc:spChg>
        <pc:grpChg chg="del">
          <ac:chgData name="Utsav Mistry" userId="32411e7ade49588d" providerId="LiveId" clId="{D4EBF7ED-83D3-4BE6-B930-C28E8F16C4C3}" dt="2024-08-27T17:29:15.730" v="43" actId="478"/>
          <ac:grpSpMkLst>
            <pc:docMk/>
            <pc:sldMk cId="0" sldId="263"/>
            <ac:grpSpMk id="6" creationId="{00000000-0000-0000-0000-000000000000}"/>
          </ac:grpSpMkLst>
        </pc:grpChg>
        <pc:picChg chg="add mod">
          <ac:chgData name="Utsav Mistry" userId="32411e7ade49588d" providerId="LiveId" clId="{D4EBF7ED-83D3-4BE6-B930-C28E8F16C4C3}" dt="2024-08-27T17:36:34.609" v="98" actId="14100"/>
          <ac:picMkLst>
            <pc:docMk/>
            <pc:sldMk cId="0" sldId="263"/>
            <ac:picMk id="16" creationId="{A2BF12F9-F280-3CA1-DC1B-79D9C4B50492}"/>
          </ac:picMkLst>
        </pc:picChg>
        <pc:picChg chg="add mod">
          <ac:chgData name="Utsav Mistry" userId="32411e7ade49588d" providerId="LiveId" clId="{D4EBF7ED-83D3-4BE6-B930-C28E8F16C4C3}" dt="2024-08-27T17:42:16.287" v="126"/>
          <ac:picMkLst>
            <pc:docMk/>
            <pc:sldMk cId="0" sldId="263"/>
            <ac:picMk id="17" creationId="{7523076B-A331-DB11-26AF-65B569A5CB43}"/>
          </ac:picMkLst>
        </pc:picChg>
        <pc:picChg chg="add mod">
          <ac:chgData name="Utsav Mistry" userId="32411e7ade49588d" providerId="LiveId" clId="{D4EBF7ED-83D3-4BE6-B930-C28E8F16C4C3}" dt="2024-08-27T17:45:06.500" v="144"/>
          <ac:picMkLst>
            <pc:docMk/>
            <pc:sldMk cId="0" sldId="263"/>
            <ac:picMk id="18" creationId="{A402B112-8D0E-C6C5-03B6-5EFB51D0CD63}"/>
          </ac:picMkLst>
        </pc:picChg>
      </pc:sldChg>
      <pc:sldChg chg="delSp del mod">
        <pc:chgData name="Utsav Mistry" userId="32411e7ade49588d" providerId="LiveId" clId="{D4EBF7ED-83D3-4BE6-B930-C28E8F16C4C3}" dt="2024-08-27T17:32:44.045" v="46" actId="2696"/>
        <pc:sldMkLst>
          <pc:docMk/>
          <pc:sldMk cId="0" sldId="264"/>
        </pc:sldMkLst>
        <pc:spChg chg="del">
          <ac:chgData name="Utsav Mistry" userId="32411e7ade49588d" providerId="LiveId" clId="{D4EBF7ED-83D3-4BE6-B930-C28E8F16C4C3}" dt="2024-08-27T17:32:38.331" v="45" actId="478"/>
          <ac:spMkLst>
            <pc:docMk/>
            <pc:sldMk cId="0" sldId="264"/>
            <ac:spMk id="8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32:38.331" v="45" actId="478"/>
          <ac:spMkLst>
            <pc:docMk/>
            <pc:sldMk cId="0" sldId="264"/>
            <ac:spMk id="9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32:38.331" v="45" actId="478"/>
          <ac:spMkLst>
            <pc:docMk/>
            <pc:sldMk cId="0" sldId="264"/>
            <ac:spMk id="10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32:38.331" v="45" actId="478"/>
          <ac:spMkLst>
            <pc:docMk/>
            <pc:sldMk cId="0" sldId="264"/>
            <ac:spMk id="11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32:38.331" v="45" actId="478"/>
          <ac:spMkLst>
            <pc:docMk/>
            <pc:sldMk cId="0" sldId="264"/>
            <ac:spMk id="12" creationId="{00000000-0000-0000-0000-000000000000}"/>
          </ac:spMkLst>
        </pc:spChg>
        <pc:grpChg chg="del">
          <ac:chgData name="Utsav Mistry" userId="32411e7ade49588d" providerId="LiveId" clId="{D4EBF7ED-83D3-4BE6-B930-C28E8F16C4C3}" dt="2024-08-27T17:32:38.331" v="45" actId="478"/>
          <ac:grpSpMkLst>
            <pc:docMk/>
            <pc:sldMk cId="0" sldId="264"/>
            <ac:grpSpMk id="2" creationId="{00000000-0000-0000-0000-000000000000}"/>
          </ac:grpSpMkLst>
        </pc:grpChg>
        <pc:grpChg chg="del">
          <ac:chgData name="Utsav Mistry" userId="32411e7ade49588d" providerId="LiveId" clId="{D4EBF7ED-83D3-4BE6-B930-C28E8F16C4C3}" dt="2024-08-27T17:32:38.331" v="45" actId="478"/>
          <ac:grpSpMkLst>
            <pc:docMk/>
            <pc:sldMk cId="0" sldId="264"/>
            <ac:grpSpMk id="5" creationId="{00000000-0000-0000-0000-000000000000}"/>
          </ac:grpSpMkLst>
        </pc:grpChg>
        <pc:picChg chg="del">
          <ac:chgData name="Utsav Mistry" userId="32411e7ade49588d" providerId="LiveId" clId="{D4EBF7ED-83D3-4BE6-B930-C28E8F16C4C3}" dt="2024-08-27T17:32:38.331" v="45" actId="478"/>
          <ac:picMkLst>
            <pc:docMk/>
            <pc:sldMk cId="0" sldId="264"/>
            <ac:picMk id="13" creationId="{00000000-0000-0000-0000-000000000000}"/>
          </ac:picMkLst>
        </pc:picChg>
      </pc:sldChg>
      <pc:sldChg chg="addSp delSp modSp mod modTransition">
        <pc:chgData name="Utsav Mistry" userId="32411e7ade49588d" providerId="LiveId" clId="{D4EBF7ED-83D3-4BE6-B930-C28E8F16C4C3}" dt="2024-08-29T05:35:40.994" v="821" actId="14100"/>
        <pc:sldMkLst>
          <pc:docMk/>
          <pc:sldMk cId="0" sldId="265"/>
        </pc:sldMkLst>
        <pc:spChg chg="mod">
          <ac:chgData name="Utsav Mistry" userId="32411e7ade49588d" providerId="LiveId" clId="{D4EBF7ED-83D3-4BE6-B930-C28E8F16C4C3}" dt="2024-08-29T05:35:40.994" v="821" actId="14100"/>
          <ac:spMkLst>
            <pc:docMk/>
            <pc:sldMk cId="0" sldId="265"/>
            <ac:spMk id="2" creationId="{00000000-0000-0000-0000-000000000000}"/>
          </ac:spMkLst>
        </pc:spChg>
        <pc:spChg chg="mod">
          <ac:chgData name="Utsav Mistry" userId="32411e7ade49588d" providerId="LiveId" clId="{D4EBF7ED-83D3-4BE6-B930-C28E8F16C4C3}" dt="2024-08-27T17:35:04.219" v="80" actId="2711"/>
          <ac:spMkLst>
            <pc:docMk/>
            <pc:sldMk cId="0" sldId="265"/>
            <ac:spMk id="4" creationId="{00000000-0000-0000-0000-000000000000}"/>
          </ac:spMkLst>
        </pc:spChg>
        <pc:spChg chg="mod">
          <ac:chgData name="Utsav Mistry" userId="32411e7ade49588d" providerId="LiveId" clId="{D4EBF7ED-83D3-4BE6-B930-C28E8F16C4C3}" dt="2024-08-27T17:35:11.159" v="81" actId="1076"/>
          <ac:spMkLst>
            <pc:docMk/>
            <pc:sldMk cId="0" sldId="265"/>
            <ac:spMk id="5" creationId="{00000000-0000-0000-0000-000000000000}"/>
          </ac:spMkLst>
        </pc:spChg>
        <pc:spChg chg="del">
          <ac:chgData name="Utsav Mistry" userId="32411e7ade49588d" providerId="LiveId" clId="{D4EBF7ED-83D3-4BE6-B930-C28E8F16C4C3}" dt="2024-08-27T17:33:03.391" v="49" actId="478"/>
          <ac:spMkLst>
            <pc:docMk/>
            <pc:sldMk cId="0" sldId="265"/>
            <ac:spMk id="6" creationId="{00000000-0000-0000-0000-000000000000}"/>
          </ac:spMkLst>
        </pc:spChg>
        <pc:spChg chg="del mod">
          <ac:chgData name="Utsav Mistry" userId="32411e7ade49588d" providerId="LiveId" clId="{D4EBF7ED-83D3-4BE6-B930-C28E8F16C4C3}" dt="2024-08-27T17:32:56.642" v="48" actId="478"/>
          <ac:spMkLst>
            <pc:docMk/>
            <pc:sldMk cId="0" sldId="265"/>
            <ac:spMk id="7" creationId="{00000000-0000-0000-0000-000000000000}"/>
          </ac:spMkLst>
        </pc:spChg>
        <pc:spChg chg="add mod">
          <ac:chgData name="Utsav Mistry" userId="32411e7ade49588d" providerId="LiveId" clId="{D4EBF7ED-83D3-4BE6-B930-C28E8F16C4C3}" dt="2024-08-28T13:24:57.128" v="452"/>
          <ac:spMkLst>
            <pc:docMk/>
            <pc:sldMk cId="0" sldId="265"/>
            <ac:spMk id="12" creationId="{F9226188-864F-3FC5-C28E-1F2CB1FB5428}"/>
          </ac:spMkLst>
        </pc:spChg>
        <pc:spChg chg="add mod">
          <ac:chgData name="Utsav Mistry" userId="32411e7ade49588d" providerId="LiveId" clId="{D4EBF7ED-83D3-4BE6-B930-C28E8F16C4C3}" dt="2024-08-28T13:24:57.128" v="452"/>
          <ac:spMkLst>
            <pc:docMk/>
            <pc:sldMk cId="0" sldId="265"/>
            <ac:spMk id="13" creationId="{EAA602F4-63E8-FC46-3B7A-2B4F8A5FF320}"/>
          </ac:spMkLst>
        </pc:spChg>
        <pc:picChg chg="add mod">
          <ac:chgData name="Utsav Mistry" userId="32411e7ade49588d" providerId="LiveId" clId="{D4EBF7ED-83D3-4BE6-B930-C28E8F16C4C3}" dt="2024-08-28T13:24:57.128" v="452"/>
          <ac:picMkLst>
            <pc:docMk/>
            <pc:sldMk cId="0" sldId="265"/>
            <ac:picMk id="6" creationId="{C0A0134E-A219-6122-0082-4C1A5B3F0F4F}"/>
          </ac:picMkLst>
        </pc:picChg>
        <pc:picChg chg="add mod">
          <ac:chgData name="Utsav Mistry" userId="32411e7ade49588d" providerId="LiveId" clId="{D4EBF7ED-83D3-4BE6-B930-C28E8F16C4C3}" dt="2024-08-28T13:24:57.128" v="452"/>
          <ac:picMkLst>
            <pc:docMk/>
            <pc:sldMk cId="0" sldId="265"/>
            <ac:picMk id="7" creationId="{2804F032-F1BA-1592-E5BB-9B0A267811EA}"/>
          </ac:picMkLst>
        </pc:picChg>
        <pc:picChg chg="add mod">
          <ac:chgData name="Utsav Mistry" userId="32411e7ade49588d" providerId="LiveId" clId="{D4EBF7ED-83D3-4BE6-B930-C28E8F16C4C3}" dt="2024-08-27T17:42:20.093" v="127"/>
          <ac:picMkLst>
            <pc:docMk/>
            <pc:sldMk cId="0" sldId="265"/>
            <ac:picMk id="9" creationId="{6B2DE186-F4D7-66C7-F3A3-EC47F5C834B9}"/>
          </ac:picMkLst>
        </pc:picChg>
        <pc:picChg chg="add mod">
          <ac:chgData name="Utsav Mistry" userId="32411e7ade49588d" providerId="LiveId" clId="{D4EBF7ED-83D3-4BE6-B930-C28E8F16C4C3}" dt="2024-08-27T17:45:10.019" v="145"/>
          <ac:picMkLst>
            <pc:docMk/>
            <pc:sldMk cId="0" sldId="265"/>
            <ac:picMk id="10" creationId="{BB103C14-A2DC-213F-8721-AF3924EA0D39}"/>
          </ac:picMkLst>
        </pc:picChg>
        <pc:picChg chg="add mod">
          <ac:chgData name="Utsav Mistry" userId="32411e7ade49588d" providerId="LiveId" clId="{D4EBF7ED-83D3-4BE6-B930-C28E8F16C4C3}" dt="2024-08-28T13:24:59.169" v="453"/>
          <ac:picMkLst>
            <pc:docMk/>
            <pc:sldMk cId="0" sldId="265"/>
            <ac:picMk id="11" creationId="{BF99DDE7-F6C1-93A9-854C-13061D033412}"/>
          </ac:picMkLst>
        </pc:picChg>
      </pc:sldChg>
      <pc:sldChg chg="new del">
        <pc:chgData name="Utsav Mistry" userId="32411e7ade49588d" providerId="LiveId" clId="{D4EBF7ED-83D3-4BE6-B930-C28E8F16C4C3}" dt="2024-08-28T12:43:07.708" v="153" actId="2696"/>
        <pc:sldMkLst>
          <pc:docMk/>
          <pc:sldMk cId="439701441" sldId="266"/>
        </pc:sldMkLst>
      </pc:sldChg>
      <pc:sldChg chg="addSp delSp modSp new mod modTransition modClrScheme chgLayout">
        <pc:chgData name="Utsav Mistry" userId="32411e7ade49588d" providerId="LiveId" clId="{D4EBF7ED-83D3-4BE6-B930-C28E8F16C4C3}" dt="2024-08-28T14:07:52.444" v="620" actId="1035"/>
        <pc:sldMkLst>
          <pc:docMk/>
          <pc:sldMk cId="4113404859" sldId="266"/>
        </pc:sldMkLst>
        <pc:spChg chg="add mod ord">
          <ac:chgData name="Utsav Mistry" userId="32411e7ade49588d" providerId="LiveId" clId="{D4EBF7ED-83D3-4BE6-B930-C28E8F16C4C3}" dt="2024-08-28T12:45:32.482" v="204" actId="20577"/>
          <ac:spMkLst>
            <pc:docMk/>
            <pc:sldMk cId="4113404859" sldId="266"/>
            <ac:spMk id="6" creationId="{607C02B4-6C73-0582-0014-3766EE38D847}"/>
          </ac:spMkLst>
        </pc:spChg>
        <pc:spChg chg="add del mod ord">
          <ac:chgData name="Utsav Mistry" userId="32411e7ade49588d" providerId="LiveId" clId="{D4EBF7ED-83D3-4BE6-B930-C28E8F16C4C3}" dt="2024-08-28T12:45:43.344" v="205" actId="931"/>
          <ac:spMkLst>
            <pc:docMk/>
            <pc:sldMk cId="4113404859" sldId="266"/>
            <ac:spMk id="7" creationId="{FA4DE619-59C4-710E-46DE-92252C196758}"/>
          </ac:spMkLst>
        </pc:spChg>
        <pc:spChg chg="add del mod ord">
          <ac:chgData name="Utsav Mistry" userId="32411e7ade49588d" providerId="LiveId" clId="{D4EBF7ED-83D3-4BE6-B930-C28E8F16C4C3}" dt="2024-08-28T12:45:43.344" v="205" actId="931"/>
          <ac:spMkLst>
            <pc:docMk/>
            <pc:sldMk cId="4113404859" sldId="266"/>
            <ac:spMk id="8" creationId="{5FF4B4E5-BE5B-B913-9380-A33C44CFB504}"/>
          </ac:spMkLst>
        </pc:spChg>
        <pc:spChg chg="add del mod">
          <ac:chgData name="Utsav Mistry" userId="32411e7ade49588d" providerId="LiveId" clId="{D4EBF7ED-83D3-4BE6-B930-C28E8F16C4C3}" dt="2024-08-28T12:45:58.638" v="210" actId="931"/>
          <ac:spMkLst>
            <pc:docMk/>
            <pc:sldMk cId="4113404859" sldId="266"/>
            <ac:spMk id="18" creationId="{15F6E78D-3530-7FEF-421E-572A8C9F0A8F}"/>
          </ac:spMkLst>
        </pc:spChg>
        <pc:spChg chg="add del mod">
          <ac:chgData name="Utsav Mistry" userId="32411e7ade49588d" providerId="LiveId" clId="{D4EBF7ED-83D3-4BE6-B930-C28E8F16C4C3}" dt="2024-08-28T12:46:21.542" v="216" actId="931"/>
          <ac:spMkLst>
            <pc:docMk/>
            <pc:sldMk cId="4113404859" sldId="266"/>
            <ac:spMk id="20" creationId="{EF3E03FD-6FBB-DC91-022F-241BD3C5954A}"/>
          </ac:spMkLst>
        </pc:spChg>
        <pc:spChg chg="add del mod">
          <ac:chgData name="Utsav Mistry" userId="32411e7ade49588d" providerId="LiveId" clId="{D4EBF7ED-83D3-4BE6-B930-C28E8F16C4C3}" dt="2024-08-28T12:47:51.082" v="234" actId="478"/>
          <ac:spMkLst>
            <pc:docMk/>
            <pc:sldMk cId="4113404859" sldId="266"/>
            <ac:spMk id="27" creationId="{C282CFC7-D540-E73D-BE9F-A8A931E5C3B1}"/>
          </ac:spMkLst>
        </pc:spChg>
        <pc:spChg chg="add mod">
          <ac:chgData name="Utsav Mistry" userId="32411e7ade49588d" providerId="LiveId" clId="{D4EBF7ED-83D3-4BE6-B930-C28E8F16C4C3}" dt="2024-08-28T13:11:06.406" v="435" actId="20577"/>
          <ac:spMkLst>
            <pc:docMk/>
            <pc:sldMk cId="4113404859" sldId="266"/>
            <ac:spMk id="28" creationId="{0C88D97D-D577-C5B9-3918-49C950D346F7}"/>
          </ac:spMkLst>
        </pc:spChg>
        <pc:spChg chg="add mod">
          <ac:chgData name="Utsav Mistry" userId="32411e7ade49588d" providerId="LiveId" clId="{D4EBF7ED-83D3-4BE6-B930-C28E8F16C4C3}" dt="2024-08-28T13:08:52.247" v="420" actId="20577"/>
          <ac:spMkLst>
            <pc:docMk/>
            <pc:sldMk cId="4113404859" sldId="266"/>
            <ac:spMk id="29" creationId="{31B6A52D-8ABE-407E-B982-461C2245FCED}"/>
          </ac:spMkLst>
        </pc:spChg>
        <pc:picChg chg="add del mod">
          <ac:chgData name="Utsav Mistry" userId="32411e7ade49588d" providerId="LiveId" clId="{D4EBF7ED-83D3-4BE6-B930-C28E8F16C4C3}" dt="2024-08-28T12:44:33.831" v="180" actId="478"/>
          <ac:picMkLst>
            <pc:docMk/>
            <pc:sldMk cId="4113404859" sldId="266"/>
            <ac:picMk id="2" creationId="{0A7BFE4A-D921-B690-7A86-9466767DF85C}"/>
          </ac:picMkLst>
        </pc:picChg>
        <pc:picChg chg="add mod">
          <ac:chgData name="Utsav Mistry" userId="32411e7ade49588d" providerId="LiveId" clId="{D4EBF7ED-83D3-4BE6-B930-C28E8F16C4C3}" dt="2024-08-28T12:44:03.351" v="174" actId="1076"/>
          <ac:picMkLst>
            <pc:docMk/>
            <pc:sldMk cId="4113404859" sldId="266"/>
            <ac:picMk id="3" creationId="{EFD8A855-5494-CB09-4037-9DC40C6AC5BF}"/>
          </ac:picMkLst>
        </pc:picChg>
        <pc:picChg chg="add del mod">
          <ac:chgData name="Utsav Mistry" userId="32411e7ade49588d" providerId="LiveId" clId="{D4EBF7ED-83D3-4BE6-B930-C28E8F16C4C3}" dt="2024-08-28T12:44:31.246" v="179" actId="478"/>
          <ac:picMkLst>
            <pc:docMk/>
            <pc:sldMk cId="4113404859" sldId="266"/>
            <ac:picMk id="4" creationId="{0206C461-29C1-58F8-4A3A-5DD185B5B488}"/>
          </ac:picMkLst>
        </pc:picChg>
        <pc:picChg chg="add mod">
          <ac:chgData name="Utsav Mistry" userId="32411e7ade49588d" providerId="LiveId" clId="{D4EBF7ED-83D3-4BE6-B930-C28E8F16C4C3}" dt="2024-08-28T14:07:52.444" v="620" actId="1035"/>
          <ac:picMkLst>
            <pc:docMk/>
            <pc:sldMk cId="4113404859" sldId="266"/>
            <ac:picMk id="5" creationId="{B2977EF4-9898-AF7C-173F-FE021F27AAF9}"/>
          </ac:picMkLst>
        </pc:picChg>
        <pc:picChg chg="add del mod">
          <ac:chgData name="Utsav Mistry" userId="32411e7ade49588d" providerId="LiveId" clId="{D4EBF7ED-83D3-4BE6-B930-C28E8F16C4C3}" dt="2024-08-28T12:45:54.355" v="209" actId="478"/>
          <ac:picMkLst>
            <pc:docMk/>
            <pc:sldMk cId="4113404859" sldId="266"/>
            <ac:picMk id="10" creationId="{5DA32640-C3FB-35D3-3536-84E99275C56C}"/>
          </ac:picMkLst>
        </pc:picChg>
        <pc:picChg chg="add del mod">
          <ac:chgData name="Utsav Mistry" userId="32411e7ade49588d" providerId="LiveId" clId="{D4EBF7ED-83D3-4BE6-B930-C28E8F16C4C3}" dt="2024-08-28T12:45:54.355" v="209" actId="478"/>
          <ac:picMkLst>
            <pc:docMk/>
            <pc:sldMk cId="4113404859" sldId="266"/>
            <ac:picMk id="12" creationId="{575480F8-C3E8-14B7-A4DA-9502428C1670}"/>
          </ac:picMkLst>
        </pc:picChg>
        <pc:picChg chg="add del mod">
          <ac:chgData name="Utsav Mistry" userId="32411e7ade49588d" providerId="LiveId" clId="{D4EBF7ED-83D3-4BE6-B930-C28E8F16C4C3}" dt="2024-08-28T12:45:54.355" v="209" actId="478"/>
          <ac:picMkLst>
            <pc:docMk/>
            <pc:sldMk cId="4113404859" sldId="266"/>
            <ac:picMk id="14" creationId="{A89F0043-4815-9787-57D1-66ECBFFECED7}"/>
          </ac:picMkLst>
        </pc:picChg>
        <pc:picChg chg="add del mod">
          <ac:chgData name="Utsav Mistry" userId="32411e7ade49588d" providerId="LiveId" clId="{D4EBF7ED-83D3-4BE6-B930-C28E8F16C4C3}" dt="2024-08-28T12:45:54.355" v="209" actId="478"/>
          <ac:picMkLst>
            <pc:docMk/>
            <pc:sldMk cId="4113404859" sldId="266"/>
            <ac:picMk id="16" creationId="{FE339FBB-337D-E4A4-61B4-899A8B4EA820}"/>
          </ac:picMkLst>
        </pc:picChg>
        <pc:picChg chg="add mod">
          <ac:chgData name="Utsav Mistry" userId="32411e7ade49588d" providerId="LiveId" clId="{D4EBF7ED-83D3-4BE6-B930-C28E8F16C4C3}" dt="2024-08-28T13:07:09.750" v="382" actId="1076"/>
          <ac:picMkLst>
            <pc:docMk/>
            <pc:sldMk cId="4113404859" sldId="266"/>
            <ac:picMk id="22" creationId="{244D0284-5B6B-2387-8B81-0972F9F53589}"/>
          </ac:picMkLst>
        </pc:picChg>
        <pc:picChg chg="add del mod">
          <ac:chgData name="Utsav Mistry" userId="32411e7ade49588d" providerId="LiveId" clId="{D4EBF7ED-83D3-4BE6-B930-C28E8F16C4C3}" dt="2024-08-28T12:47:38.962" v="232" actId="21"/>
          <ac:picMkLst>
            <pc:docMk/>
            <pc:sldMk cId="4113404859" sldId="266"/>
            <ac:picMk id="24" creationId="{ADCDF519-2B3E-1884-98D7-35ABCC7F05C9}"/>
          </ac:picMkLst>
        </pc:picChg>
        <pc:picChg chg="add mod">
          <ac:chgData name="Utsav Mistry" userId="32411e7ade49588d" providerId="LiveId" clId="{D4EBF7ED-83D3-4BE6-B930-C28E8F16C4C3}" dt="2024-08-28T13:07:12.394" v="383" actId="1076"/>
          <ac:picMkLst>
            <pc:docMk/>
            <pc:sldMk cId="4113404859" sldId="266"/>
            <ac:picMk id="25" creationId="{45E8CD3A-C496-44B5-B79D-164CC962D4C3}"/>
          </ac:picMkLst>
        </pc:picChg>
      </pc:sldChg>
      <pc:sldChg chg="new del">
        <pc:chgData name="Utsav Mistry" userId="32411e7ade49588d" providerId="LiveId" clId="{D4EBF7ED-83D3-4BE6-B930-C28E8F16C4C3}" dt="2024-08-27T17:36:41.454" v="99" actId="2696"/>
        <pc:sldMkLst>
          <pc:docMk/>
          <pc:sldMk cId="4211496527" sldId="266"/>
        </pc:sldMkLst>
      </pc:sldChg>
      <pc:sldChg chg="addSp delSp modSp new mod modTransition">
        <pc:chgData name="Utsav Mistry" userId="32411e7ade49588d" providerId="LiveId" clId="{D4EBF7ED-83D3-4BE6-B930-C28E8F16C4C3}" dt="2024-08-29T05:35:24.476" v="819" actId="1076"/>
        <pc:sldMkLst>
          <pc:docMk/>
          <pc:sldMk cId="1440285495" sldId="267"/>
        </pc:sldMkLst>
        <pc:spChg chg="del">
          <ac:chgData name="Utsav Mistry" userId="32411e7ade49588d" providerId="LiveId" clId="{D4EBF7ED-83D3-4BE6-B930-C28E8F16C4C3}" dt="2024-08-28T14:07:38.404" v="617" actId="478"/>
          <ac:spMkLst>
            <pc:docMk/>
            <pc:sldMk cId="1440285495" sldId="267"/>
            <ac:spMk id="2" creationId="{D09EAD72-5C1D-E216-DEBC-BDA801BCE87D}"/>
          </ac:spMkLst>
        </pc:spChg>
        <pc:spChg chg="del">
          <ac:chgData name="Utsav Mistry" userId="32411e7ade49588d" providerId="LiveId" clId="{D4EBF7ED-83D3-4BE6-B930-C28E8F16C4C3}" dt="2024-08-28T14:07:38.404" v="617" actId="478"/>
          <ac:spMkLst>
            <pc:docMk/>
            <pc:sldMk cId="1440285495" sldId="267"/>
            <ac:spMk id="3" creationId="{0189216E-D455-06FE-2723-A5294CB961C1}"/>
          </ac:spMkLst>
        </pc:spChg>
        <pc:spChg chg="del">
          <ac:chgData name="Utsav Mistry" userId="32411e7ade49588d" providerId="LiveId" clId="{D4EBF7ED-83D3-4BE6-B930-C28E8F16C4C3}" dt="2024-08-28T14:07:38.404" v="617" actId="478"/>
          <ac:spMkLst>
            <pc:docMk/>
            <pc:sldMk cId="1440285495" sldId="267"/>
            <ac:spMk id="4" creationId="{7B4010FE-2D29-3D9D-0BBA-B565FB1B63F0}"/>
          </ac:spMkLst>
        </pc:spChg>
        <pc:picChg chg="add mod">
          <ac:chgData name="Utsav Mistry" userId="32411e7ade49588d" providerId="LiveId" clId="{D4EBF7ED-83D3-4BE6-B930-C28E8F16C4C3}" dt="2024-08-29T05:35:24.476" v="819" actId="1076"/>
          <ac:picMkLst>
            <pc:docMk/>
            <pc:sldMk cId="1440285495" sldId="267"/>
            <ac:picMk id="6" creationId="{047ED770-ACFF-FDD0-F837-DB095C2C7384}"/>
          </ac:picMkLst>
        </pc:picChg>
        <pc:picChg chg="add mod">
          <ac:chgData name="Utsav Mistry" userId="32411e7ade49588d" providerId="LiveId" clId="{D4EBF7ED-83D3-4BE6-B930-C28E8F16C4C3}" dt="2024-08-28T14:07:55.311" v="621"/>
          <ac:picMkLst>
            <pc:docMk/>
            <pc:sldMk cId="1440285495" sldId="267"/>
            <ac:picMk id="7" creationId="{0E77C218-22CF-E371-6595-E3FD22F9640A}"/>
          </ac:picMkLst>
        </pc:picChg>
        <pc:picChg chg="add mod">
          <ac:chgData name="Utsav Mistry" userId="32411e7ade49588d" providerId="LiveId" clId="{D4EBF7ED-83D3-4BE6-B930-C28E8F16C4C3}" dt="2024-08-28T14:08:05.141" v="622"/>
          <ac:picMkLst>
            <pc:docMk/>
            <pc:sldMk cId="1440285495" sldId="267"/>
            <ac:picMk id="8" creationId="{4E754089-9342-7FAF-4001-5D8F3FBB54E5}"/>
          </ac:picMkLst>
        </pc:picChg>
      </pc:sldChg>
      <pc:sldChg chg="addSp modSp new del mod">
        <pc:chgData name="Utsav Mistry" userId="32411e7ade49588d" providerId="LiveId" clId="{D4EBF7ED-83D3-4BE6-B930-C28E8F16C4C3}" dt="2024-08-28T12:46:59.053" v="225" actId="47"/>
        <pc:sldMkLst>
          <pc:docMk/>
          <pc:sldMk cId="1681748640" sldId="267"/>
        </pc:sldMkLst>
        <pc:picChg chg="add mod">
          <ac:chgData name="Utsav Mistry" userId="32411e7ade49588d" providerId="LiveId" clId="{D4EBF7ED-83D3-4BE6-B930-C28E8F16C4C3}" dt="2024-08-28T12:43:41.869" v="170" actId="1038"/>
          <ac:picMkLst>
            <pc:docMk/>
            <pc:sldMk cId="1681748640" sldId="267"/>
            <ac:picMk id="2" creationId="{95969DE6-075A-C5C7-0D4B-D3A9C2F455FE}"/>
          </ac:picMkLst>
        </pc:picChg>
        <pc:picChg chg="add mod">
          <ac:chgData name="Utsav Mistry" userId="32411e7ade49588d" providerId="LiveId" clId="{D4EBF7ED-83D3-4BE6-B930-C28E8F16C4C3}" dt="2024-08-28T12:44:09.993" v="175"/>
          <ac:picMkLst>
            <pc:docMk/>
            <pc:sldMk cId="1681748640" sldId="267"/>
            <ac:picMk id="3" creationId="{B714D3C5-0C73-E941-8EED-FE96762D7367}"/>
          </ac:picMkLst>
        </pc:picChg>
      </pc:sldChg>
      <pc:sldChg chg="new del">
        <pc:chgData name="Utsav Mistry" userId="32411e7ade49588d" providerId="LiveId" clId="{D4EBF7ED-83D3-4BE6-B930-C28E8F16C4C3}" dt="2024-08-28T12:43:07.708" v="153" actId="2696"/>
        <pc:sldMkLst>
          <pc:docMk/>
          <pc:sldMk cId="2240460272" sldId="267"/>
        </pc:sldMkLst>
      </pc:sldChg>
      <pc:sldChg chg="new del">
        <pc:chgData name="Utsav Mistry" userId="32411e7ade49588d" providerId="LiveId" clId="{D4EBF7ED-83D3-4BE6-B930-C28E8F16C4C3}" dt="2024-08-27T17:36:45.543" v="100" actId="2696"/>
        <pc:sldMkLst>
          <pc:docMk/>
          <pc:sldMk cId="2981962767" sldId="267"/>
        </pc:sldMkLst>
      </pc:sldChg>
      <pc:sldChg chg="addSp delSp modSp new del mod">
        <pc:chgData name="Utsav Mistry" userId="32411e7ade49588d" providerId="LiveId" clId="{D4EBF7ED-83D3-4BE6-B930-C28E8F16C4C3}" dt="2024-08-28T13:24:53.890" v="450" actId="47"/>
        <pc:sldMkLst>
          <pc:docMk/>
          <pc:sldMk cId="420812085" sldId="268"/>
        </pc:sldMkLst>
        <pc:spChg chg="add del mod">
          <ac:chgData name="Utsav Mistry" userId="32411e7ade49588d" providerId="LiveId" clId="{D4EBF7ED-83D3-4BE6-B930-C28E8F16C4C3}" dt="2024-08-28T13:24:49.263" v="449" actId="478"/>
          <ac:spMkLst>
            <pc:docMk/>
            <pc:sldMk cId="420812085" sldId="268"/>
            <ac:spMk id="7" creationId="{F4706B78-CDDB-2758-E95B-69089067731E}"/>
          </ac:spMkLst>
        </pc:spChg>
        <pc:spChg chg="add del mod">
          <ac:chgData name="Utsav Mistry" userId="32411e7ade49588d" providerId="LiveId" clId="{D4EBF7ED-83D3-4BE6-B930-C28E8F16C4C3}" dt="2024-08-28T13:24:49.263" v="449" actId="478"/>
          <ac:spMkLst>
            <pc:docMk/>
            <pc:sldMk cId="420812085" sldId="268"/>
            <ac:spMk id="8" creationId="{63700E5A-7EC5-00BC-37C9-E98648D61F57}"/>
          </ac:spMkLst>
        </pc:spChg>
        <pc:picChg chg="add mod">
          <ac:chgData name="Utsav Mistry" userId="32411e7ade49588d" providerId="LiveId" clId="{D4EBF7ED-83D3-4BE6-B930-C28E8F16C4C3}" dt="2024-08-28T12:43:46.470" v="171"/>
          <ac:picMkLst>
            <pc:docMk/>
            <pc:sldMk cId="420812085" sldId="268"/>
            <ac:picMk id="2" creationId="{9A42E906-B71C-604D-2536-FBFD5E50E782}"/>
          </ac:picMkLst>
        </pc:picChg>
        <pc:picChg chg="add mod">
          <ac:chgData name="Utsav Mistry" userId="32411e7ade49588d" providerId="LiveId" clId="{D4EBF7ED-83D3-4BE6-B930-C28E8F16C4C3}" dt="2024-08-28T12:44:12.185" v="176"/>
          <ac:picMkLst>
            <pc:docMk/>
            <pc:sldMk cId="420812085" sldId="268"/>
            <ac:picMk id="3" creationId="{5613AB03-286F-69A7-62D2-913100EE60F7}"/>
          </ac:picMkLst>
        </pc:picChg>
        <pc:picChg chg="add del mod">
          <ac:chgData name="Utsav Mistry" userId="32411e7ade49588d" providerId="LiveId" clId="{D4EBF7ED-83D3-4BE6-B930-C28E8F16C4C3}" dt="2024-08-28T13:24:49.263" v="449" actId="478"/>
          <ac:picMkLst>
            <pc:docMk/>
            <pc:sldMk cId="420812085" sldId="268"/>
            <ac:picMk id="4" creationId="{60E85582-9DC6-F2C8-A0DB-AB5FD52BCC6F}"/>
          </ac:picMkLst>
        </pc:picChg>
        <pc:picChg chg="add del mod">
          <ac:chgData name="Utsav Mistry" userId="32411e7ade49588d" providerId="LiveId" clId="{D4EBF7ED-83D3-4BE6-B930-C28E8F16C4C3}" dt="2024-08-28T13:24:49.263" v="449" actId="478"/>
          <ac:picMkLst>
            <pc:docMk/>
            <pc:sldMk cId="420812085" sldId="268"/>
            <ac:picMk id="5" creationId="{47744A14-23F7-EB5E-9141-52A0F845396A}"/>
          </ac:picMkLst>
        </pc:picChg>
        <pc:picChg chg="add del mod">
          <ac:chgData name="Utsav Mistry" userId="32411e7ade49588d" providerId="LiveId" clId="{D4EBF7ED-83D3-4BE6-B930-C28E8F16C4C3}" dt="2024-08-28T13:24:49.263" v="449" actId="478"/>
          <ac:picMkLst>
            <pc:docMk/>
            <pc:sldMk cId="420812085" sldId="268"/>
            <ac:picMk id="6" creationId="{B4830013-935F-D15F-6F29-20DF040EE438}"/>
          </ac:picMkLst>
        </pc:picChg>
      </pc:sldChg>
      <pc:sldChg chg="new del">
        <pc:chgData name="Utsav Mistry" userId="32411e7ade49588d" providerId="LiveId" clId="{D4EBF7ED-83D3-4BE6-B930-C28E8F16C4C3}" dt="2024-08-29T05:13:00.191" v="627" actId="47"/>
        <pc:sldMkLst>
          <pc:docMk/>
          <pc:sldMk cId="765431155" sldId="268"/>
        </pc:sldMkLst>
      </pc:sldChg>
      <pc:sldChg chg="new del">
        <pc:chgData name="Utsav Mistry" userId="32411e7ade49588d" providerId="LiveId" clId="{D4EBF7ED-83D3-4BE6-B930-C28E8F16C4C3}" dt="2024-08-28T12:43:07.708" v="153" actId="2696"/>
        <pc:sldMkLst>
          <pc:docMk/>
          <pc:sldMk cId="769259458" sldId="268"/>
        </pc:sldMkLst>
      </pc:sldChg>
      <pc:sldChg chg="new del">
        <pc:chgData name="Utsav Mistry" userId="32411e7ade49588d" providerId="LiveId" clId="{D4EBF7ED-83D3-4BE6-B930-C28E8F16C4C3}" dt="2024-08-28T12:43:07.708" v="153" actId="2696"/>
        <pc:sldMkLst>
          <pc:docMk/>
          <pc:sldMk cId="1128946851" sldId="269"/>
        </pc:sldMkLst>
      </pc:sldChg>
      <pc:sldChg chg="addSp modSp new del">
        <pc:chgData name="Utsav Mistry" userId="32411e7ade49588d" providerId="LiveId" clId="{D4EBF7ED-83D3-4BE6-B930-C28E8F16C4C3}" dt="2024-08-28T13:24:56.029" v="451" actId="47"/>
        <pc:sldMkLst>
          <pc:docMk/>
          <pc:sldMk cId="3119792551" sldId="269"/>
        </pc:sldMkLst>
        <pc:picChg chg="add mod">
          <ac:chgData name="Utsav Mistry" userId="32411e7ade49588d" providerId="LiveId" clId="{D4EBF7ED-83D3-4BE6-B930-C28E8F16C4C3}" dt="2024-08-28T12:43:50.559" v="172"/>
          <ac:picMkLst>
            <pc:docMk/>
            <pc:sldMk cId="3119792551" sldId="269"/>
            <ac:picMk id="2" creationId="{D0BBF804-AE68-8F84-4B52-3275C087C6C8}"/>
          </ac:picMkLst>
        </pc:picChg>
        <pc:picChg chg="add mod">
          <ac:chgData name="Utsav Mistry" userId="32411e7ade49588d" providerId="LiveId" clId="{D4EBF7ED-83D3-4BE6-B930-C28E8F16C4C3}" dt="2024-08-28T12:44:14.103" v="177"/>
          <ac:picMkLst>
            <pc:docMk/>
            <pc:sldMk cId="3119792551" sldId="269"/>
            <ac:picMk id="3" creationId="{524049BC-E2EC-81C8-3E82-3A33B718F0DB}"/>
          </ac:picMkLst>
        </pc:picChg>
      </pc:sldChg>
      <pc:sldChg chg="addSp delSp modSp add mod">
        <pc:chgData name="Utsav Mistry" userId="32411e7ade49588d" providerId="LiveId" clId="{D4EBF7ED-83D3-4BE6-B930-C28E8F16C4C3}" dt="2024-08-29T05:17:06.191" v="665" actId="20577"/>
        <pc:sldMkLst>
          <pc:docMk/>
          <pc:sldMk cId="3878079789" sldId="269"/>
        </pc:sldMkLst>
        <pc:spChg chg="add del mod">
          <ac:chgData name="Utsav Mistry" userId="32411e7ade49588d" providerId="LiveId" clId="{D4EBF7ED-83D3-4BE6-B930-C28E8F16C4C3}" dt="2024-08-29T05:14:43.954" v="634" actId="931"/>
          <ac:spMkLst>
            <pc:docMk/>
            <pc:sldMk cId="3878079789" sldId="269"/>
            <ac:spMk id="4" creationId="{98022915-D79D-24BF-AC38-7B82735748C8}"/>
          </ac:spMkLst>
        </pc:spChg>
        <pc:spChg chg="add mod">
          <ac:chgData name="Utsav Mistry" userId="32411e7ade49588d" providerId="LiveId" clId="{D4EBF7ED-83D3-4BE6-B930-C28E8F16C4C3}" dt="2024-08-29T05:17:06.191" v="665" actId="20577"/>
          <ac:spMkLst>
            <pc:docMk/>
            <pc:sldMk cId="3878079789" sldId="269"/>
            <ac:spMk id="9" creationId="{9CA33DAA-3264-2E40-2228-8B1C3DF9F817}"/>
          </ac:spMkLst>
        </pc:spChg>
        <pc:spChg chg="del">
          <ac:chgData name="Utsav Mistry" userId="32411e7ade49588d" providerId="LiveId" clId="{D4EBF7ED-83D3-4BE6-B930-C28E8F16C4C3}" dt="2024-08-29T05:13:11.539" v="630" actId="478"/>
          <ac:spMkLst>
            <pc:docMk/>
            <pc:sldMk cId="3878079789" sldId="269"/>
            <ac:spMk id="28" creationId="{0C88D97D-D577-C5B9-3918-49C950D346F7}"/>
          </ac:spMkLst>
        </pc:spChg>
        <pc:spChg chg="del">
          <ac:chgData name="Utsav Mistry" userId="32411e7ade49588d" providerId="LiveId" clId="{D4EBF7ED-83D3-4BE6-B930-C28E8F16C4C3}" dt="2024-08-29T05:13:15.963" v="631" actId="478"/>
          <ac:spMkLst>
            <pc:docMk/>
            <pc:sldMk cId="3878079789" sldId="269"/>
            <ac:spMk id="29" creationId="{31B6A52D-8ABE-407E-B982-461C2245FCED}"/>
          </ac:spMkLst>
        </pc:spChg>
        <pc:picChg chg="add mod">
          <ac:chgData name="Utsav Mistry" userId="32411e7ade49588d" providerId="LiveId" clId="{D4EBF7ED-83D3-4BE6-B930-C28E8F16C4C3}" dt="2024-08-29T05:15:19.876" v="644" actId="1076"/>
          <ac:picMkLst>
            <pc:docMk/>
            <pc:sldMk cId="3878079789" sldId="269"/>
            <ac:picMk id="8" creationId="{F3058891-4D6A-5C2B-A34A-292D21291B67}"/>
          </ac:picMkLst>
        </pc:picChg>
        <pc:picChg chg="del">
          <ac:chgData name="Utsav Mistry" userId="32411e7ade49588d" providerId="LiveId" clId="{D4EBF7ED-83D3-4BE6-B930-C28E8F16C4C3}" dt="2024-08-29T05:13:03.970" v="628" actId="478"/>
          <ac:picMkLst>
            <pc:docMk/>
            <pc:sldMk cId="3878079789" sldId="269"/>
            <ac:picMk id="22" creationId="{244D0284-5B6B-2387-8B81-0972F9F53589}"/>
          </ac:picMkLst>
        </pc:picChg>
        <pc:picChg chg="del">
          <ac:chgData name="Utsav Mistry" userId="32411e7ade49588d" providerId="LiveId" clId="{D4EBF7ED-83D3-4BE6-B930-C28E8F16C4C3}" dt="2024-08-29T05:13:05.639" v="629" actId="478"/>
          <ac:picMkLst>
            <pc:docMk/>
            <pc:sldMk cId="3878079789" sldId="269"/>
            <ac:picMk id="25" creationId="{45E8CD3A-C496-44B5-B79D-164CC962D4C3}"/>
          </ac:picMkLst>
        </pc:picChg>
      </pc:sldChg>
      <pc:sldChg chg="addSp modSp new mod ord">
        <pc:chgData name="Utsav Mistry" userId="32411e7ade49588d" providerId="LiveId" clId="{D4EBF7ED-83D3-4BE6-B930-C28E8F16C4C3}" dt="2024-08-29T05:33:31.505" v="815"/>
        <pc:sldMkLst>
          <pc:docMk/>
          <pc:sldMk cId="1737032807" sldId="270"/>
        </pc:sldMkLst>
        <pc:spChg chg="add mod">
          <ac:chgData name="Utsav Mistry" userId="32411e7ade49588d" providerId="LiveId" clId="{D4EBF7ED-83D3-4BE6-B930-C28E8F16C4C3}" dt="2024-08-29T05:33:14.028" v="813" actId="20577"/>
          <ac:spMkLst>
            <pc:docMk/>
            <pc:sldMk cId="1737032807" sldId="270"/>
            <ac:spMk id="2" creationId="{2EA050A9-1559-B9FC-FDCC-09E5B3DC3817}"/>
          </ac:spMkLst>
        </pc:spChg>
        <pc:spChg chg="add mod">
          <ac:chgData name="Utsav Mistry" userId="32411e7ade49588d" providerId="LiveId" clId="{D4EBF7ED-83D3-4BE6-B930-C28E8F16C4C3}" dt="2024-08-29T05:31:04.964" v="806" actId="33987"/>
          <ac:spMkLst>
            <pc:docMk/>
            <pc:sldMk cId="1737032807" sldId="270"/>
            <ac:spMk id="3" creationId="{CD1715F7-3952-FAAE-088C-267C66B87EDC}"/>
          </ac:spMkLst>
        </pc:spChg>
        <pc:picChg chg="add mod">
          <ac:chgData name="Utsav Mistry" userId="32411e7ade49588d" providerId="LiveId" clId="{D4EBF7ED-83D3-4BE6-B930-C28E8F16C4C3}" dt="2024-08-29T05:33:23.290" v="814"/>
          <ac:picMkLst>
            <pc:docMk/>
            <pc:sldMk cId="1737032807" sldId="270"/>
            <ac:picMk id="4" creationId="{35D5D055-7C88-8AD1-293F-54CEB1060FFB}"/>
          </ac:picMkLst>
        </pc:picChg>
        <pc:picChg chg="add mod">
          <ac:chgData name="Utsav Mistry" userId="32411e7ade49588d" providerId="LiveId" clId="{D4EBF7ED-83D3-4BE6-B930-C28E8F16C4C3}" dt="2024-08-29T05:33:31.505" v="815"/>
          <ac:picMkLst>
            <pc:docMk/>
            <pc:sldMk cId="1737032807" sldId="270"/>
            <ac:picMk id="5" creationId="{342A0E49-0787-7D3D-2F7B-CF0EF9FC5DC3}"/>
          </ac:picMkLst>
        </pc:picChg>
      </pc:sldChg>
      <pc:sldChg chg="new del">
        <pc:chgData name="Utsav Mistry" userId="32411e7ade49588d" providerId="LiveId" clId="{D4EBF7ED-83D3-4BE6-B930-C28E8F16C4C3}" dt="2024-08-28T12:43:07.708" v="153" actId="2696"/>
        <pc:sldMkLst>
          <pc:docMk/>
          <pc:sldMk cId="2432344136" sldId="270"/>
        </pc:sldMkLst>
      </pc:sldChg>
      <pc:sldChg chg="addSp delSp modSp add del mod modTransition modClrScheme chgLayout">
        <pc:chgData name="Utsav Mistry" userId="32411e7ade49588d" providerId="LiveId" clId="{D4EBF7ED-83D3-4BE6-B930-C28E8F16C4C3}" dt="2024-08-28T14:07:21.431" v="613" actId="47"/>
        <pc:sldMkLst>
          <pc:docMk/>
          <pc:sldMk cId="3085607310" sldId="270"/>
        </pc:sldMkLst>
        <pc:spChg chg="add del mod">
          <ac:chgData name="Utsav Mistry" userId="32411e7ade49588d" providerId="LiveId" clId="{D4EBF7ED-83D3-4BE6-B930-C28E8F16C4C3}" dt="2024-08-28T12:47:14.502" v="227" actId="931"/>
          <ac:spMkLst>
            <pc:docMk/>
            <pc:sldMk cId="3085607310" sldId="270"/>
            <ac:spMk id="4" creationId="{9CD445F8-9773-D4C5-CCAD-FD810EE5FC72}"/>
          </ac:spMkLst>
        </pc:spChg>
        <pc:spChg chg="del mod ord">
          <ac:chgData name="Utsav Mistry" userId="32411e7ade49588d" providerId="LiveId" clId="{D4EBF7ED-83D3-4BE6-B930-C28E8F16C4C3}" dt="2024-08-28T13:06:47.055" v="379" actId="478"/>
          <ac:spMkLst>
            <pc:docMk/>
            <pc:sldMk cId="3085607310" sldId="270"/>
            <ac:spMk id="6" creationId="{607C02B4-6C73-0582-0014-3766EE38D847}"/>
          </ac:spMkLst>
        </pc:spChg>
        <pc:spChg chg="add del mod">
          <ac:chgData name="Utsav Mistry" userId="32411e7ade49588d" providerId="LiveId" clId="{D4EBF7ED-83D3-4BE6-B930-C28E8F16C4C3}" dt="2024-08-28T12:47:23.118" v="229" actId="931"/>
          <ac:spMkLst>
            <pc:docMk/>
            <pc:sldMk cId="3085607310" sldId="270"/>
            <ac:spMk id="10" creationId="{150ACE97-3366-4857-B25D-BF0DFB931663}"/>
          </ac:spMkLst>
        </pc:spChg>
        <pc:spChg chg="add del mod ord">
          <ac:chgData name="Utsav Mistry" userId="32411e7ade49588d" providerId="LiveId" clId="{D4EBF7ED-83D3-4BE6-B930-C28E8F16C4C3}" dt="2024-08-28T12:48:12.731" v="239" actId="700"/>
          <ac:spMkLst>
            <pc:docMk/>
            <pc:sldMk cId="3085607310" sldId="270"/>
            <ac:spMk id="14" creationId="{2A56D2A7-C1DB-4FCD-33DD-E2F935713055}"/>
          </ac:spMkLst>
        </pc:spChg>
        <pc:spChg chg="add del mod ord">
          <ac:chgData name="Utsav Mistry" userId="32411e7ade49588d" providerId="LiveId" clId="{D4EBF7ED-83D3-4BE6-B930-C28E8F16C4C3}" dt="2024-08-28T12:48:12.731" v="239" actId="700"/>
          <ac:spMkLst>
            <pc:docMk/>
            <pc:sldMk cId="3085607310" sldId="270"/>
            <ac:spMk id="16" creationId="{22BC933E-031D-61CB-8A72-E13DA2D442B3}"/>
          </ac:spMkLst>
        </pc:spChg>
        <pc:spChg chg="add del mod ord">
          <ac:chgData name="Utsav Mistry" userId="32411e7ade49588d" providerId="LiveId" clId="{D4EBF7ED-83D3-4BE6-B930-C28E8F16C4C3}" dt="2024-08-28T12:48:26.310" v="240" actId="700"/>
          <ac:spMkLst>
            <pc:docMk/>
            <pc:sldMk cId="3085607310" sldId="270"/>
            <ac:spMk id="17" creationId="{5F535F5C-4B4C-A5F3-1079-31C10372DEAA}"/>
          </ac:spMkLst>
        </pc:spChg>
        <pc:spChg chg="add del mod ord">
          <ac:chgData name="Utsav Mistry" userId="32411e7ade49588d" providerId="LiveId" clId="{D4EBF7ED-83D3-4BE6-B930-C28E8F16C4C3}" dt="2024-08-28T12:48:26.310" v="240" actId="700"/>
          <ac:spMkLst>
            <pc:docMk/>
            <pc:sldMk cId="3085607310" sldId="270"/>
            <ac:spMk id="18" creationId="{8B53DF66-63D2-0380-B4F1-1CDBF0C83355}"/>
          </ac:spMkLst>
        </pc:spChg>
        <pc:spChg chg="add del mod ord">
          <ac:chgData name="Utsav Mistry" userId="32411e7ade49588d" providerId="LiveId" clId="{D4EBF7ED-83D3-4BE6-B930-C28E8F16C4C3}" dt="2024-08-28T12:48:31.293" v="241" actId="931"/>
          <ac:spMkLst>
            <pc:docMk/>
            <pc:sldMk cId="3085607310" sldId="270"/>
            <ac:spMk id="19" creationId="{A3474C7B-8978-02FA-CF89-C86CEC7D6091}"/>
          </ac:spMkLst>
        </pc:spChg>
        <pc:spChg chg="add mod">
          <ac:chgData name="Utsav Mistry" userId="32411e7ade49588d" providerId="LiveId" clId="{D4EBF7ED-83D3-4BE6-B930-C28E8F16C4C3}" dt="2024-08-28T13:13:11.930" v="447" actId="20577"/>
          <ac:spMkLst>
            <pc:docMk/>
            <pc:sldMk cId="3085607310" sldId="270"/>
            <ac:spMk id="23" creationId="{28173D6A-D380-40A8-4B33-2901486CBDB7}"/>
          </ac:spMkLst>
        </pc:spChg>
        <pc:spChg chg="add del mod">
          <ac:chgData name="Utsav Mistry" userId="32411e7ade49588d" providerId="LiveId" clId="{D4EBF7ED-83D3-4BE6-B930-C28E8F16C4C3}" dt="2024-08-28T13:06:54.631" v="381" actId="478"/>
          <ac:spMkLst>
            <pc:docMk/>
            <pc:sldMk cId="3085607310" sldId="270"/>
            <ac:spMk id="26" creationId="{778ECA36-927D-59E6-9498-977C5B37F34F}"/>
          </ac:spMkLst>
        </pc:spChg>
        <pc:spChg chg="add del mod">
          <ac:chgData name="Utsav Mistry" userId="32411e7ade49588d" providerId="LiveId" clId="{D4EBF7ED-83D3-4BE6-B930-C28E8F16C4C3}" dt="2024-08-28T13:44:10.565" v="612" actId="20577"/>
          <ac:spMkLst>
            <pc:docMk/>
            <pc:sldMk cId="3085607310" sldId="270"/>
            <ac:spMk id="27" creationId="{028BCF69-8A17-4FA3-043E-6B919D1C9937}"/>
          </ac:spMkLst>
        </pc:spChg>
        <pc:picChg chg="add del mod">
          <ac:chgData name="Utsav Mistry" userId="32411e7ade49588d" providerId="LiveId" clId="{D4EBF7ED-83D3-4BE6-B930-C28E8F16C4C3}" dt="2024-08-28T12:48:02.828" v="238" actId="478"/>
          <ac:picMkLst>
            <pc:docMk/>
            <pc:sldMk cId="3085607310" sldId="270"/>
            <ac:picMk id="8" creationId="{5218A783-B0E2-8F7B-F49A-68D8F6DD6AAD}"/>
          </ac:picMkLst>
        </pc:picChg>
        <pc:picChg chg="add del mod">
          <ac:chgData name="Utsav Mistry" userId="32411e7ade49588d" providerId="LiveId" clId="{D4EBF7ED-83D3-4BE6-B930-C28E8F16C4C3}" dt="2024-08-28T12:47:31.469" v="230" actId="478"/>
          <ac:picMkLst>
            <pc:docMk/>
            <pc:sldMk cId="3085607310" sldId="270"/>
            <ac:picMk id="12" creationId="{55CA2CBF-6D18-F573-A1D6-EAE2FD5AA527}"/>
          </ac:picMkLst>
        </pc:picChg>
        <pc:picChg chg="add mod">
          <ac:chgData name="Utsav Mistry" userId="32411e7ade49588d" providerId="LiveId" clId="{D4EBF7ED-83D3-4BE6-B930-C28E8F16C4C3}" dt="2024-08-28T13:05:39.695" v="377" actId="1076"/>
          <ac:picMkLst>
            <pc:docMk/>
            <pc:sldMk cId="3085607310" sldId="270"/>
            <ac:picMk id="21" creationId="{FB5C511F-91EC-75D6-B603-C78D617B5A8C}"/>
          </ac:picMkLst>
        </pc:picChg>
        <pc:picChg chg="del">
          <ac:chgData name="Utsav Mistry" userId="32411e7ade49588d" providerId="LiveId" clId="{D4EBF7ED-83D3-4BE6-B930-C28E8F16C4C3}" dt="2024-08-28T12:47:09.041" v="226" actId="478"/>
          <ac:picMkLst>
            <pc:docMk/>
            <pc:sldMk cId="3085607310" sldId="270"/>
            <ac:picMk id="22" creationId="{244D0284-5B6B-2387-8B81-0972F9F53589}"/>
          </ac:picMkLst>
        </pc:picChg>
        <pc:picChg chg="del">
          <ac:chgData name="Utsav Mistry" userId="32411e7ade49588d" providerId="LiveId" clId="{D4EBF7ED-83D3-4BE6-B930-C28E8F16C4C3}" dt="2024-08-28T12:47:17.450" v="228" actId="478"/>
          <ac:picMkLst>
            <pc:docMk/>
            <pc:sldMk cId="3085607310" sldId="270"/>
            <ac:picMk id="24" creationId="{ADCDF519-2B3E-1884-98D7-35ABCC7F05C9}"/>
          </ac:picMkLst>
        </pc:picChg>
      </pc:sldChg>
      <pc:sldChg chg="addSp delSp modSp add del mod modTransition">
        <pc:chgData name="Utsav Mistry" userId="32411e7ade49588d" providerId="LiveId" clId="{D4EBF7ED-83D3-4BE6-B930-C28E8F16C4C3}" dt="2024-08-28T13:40:20.419" v="595" actId="47"/>
        <pc:sldMkLst>
          <pc:docMk/>
          <pc:sldMk cId="896123541" sldId="271"/>
        </pc:sldMkLst>
        <pc:spChg chg="add del mod">
          <ac:chgData name="Utsav Mistry" userId="32411e7ade49588d" providerId="LiveId" clId="{D4EBF7ED-83D3-4BE6-B930-C28E8F16C4C3}" dt="2024-08-28T13:25:13.951" v="456" actId="931"/>
          <ac:spMkLst>
            <pc:docMk/>
            <pc:sldMk cId="896123541" sldId="271"/>
            <ac:spMk id="4" creationId="{C8F5B9A3-3F9B-ACB7-0979-7E0036592F13}"/>
          </ac:spMkLst>
        </pc:spChg>
        <pc:spChg chg="add del mod">
          <ac:chgData name="Utsav Mistry" userId="32411e7ade49588d" providerId="LiveId" clId="{D4EBF7ED-83D3-4BE6-B930-C28E8F16C4C3}" dt="2024-08-28T13:26:22.041" v="458" actId="931"/>
          <ac:spMkLst>
            <pc:docMk/>
            <pc:sldMk cId="896123541" sldId="271"/>
            <ac:spMk id="9" creationId="{C9CD337B-7BE2-6C40-74E0-A1AB3A1D34D0}"/>
          </ac:spMkLst>
        </pc:spChg>
        <pc:spChg chg="add del mod">
          <ac:chgData name="Utsav Mistry" userId="32411e7ade49588d" providerId="LiveId" clId="{D4EBF7ED-83D3-4BE6-B930-C28E8F16C4C3}" dt="2024-08-28T13:26:28.986" v="460" actId="931"/>
          <ac:spMkLst>
            <pc:docMk/>
            <pc:sldMk cId="896123541" sldId="271"/>
            <ac:spMk id="13" creationId="{5FA6B4D6-8F2C-0687-5BDA-0C625E8407E5}"/>
          </ac:spMkLst>
        </pc:spChg>
        <pc:spChg chg="mod">
          <ac:chgData name="Utsav Mistry" userId="32411e7ade49588d" providerId="LiveId" clId="{D4EBF7ED-83D3-4BE6-B930-C28E8F16C4C3}" dt="2024-08-28T13:27:02.920" v="498" actId="20577"/>
          <ac:spMkLst>
            <pc:docMk/>
            <pc:sldMk cId="896123541" sldId="271"/>
            <ac:spMk id="23" creationId="{28173D6A-D380-40A8-4B33-2901486CBDB7}"/>
          </ac:spMkLst>
        </pc:spChg>
        <pc:picChg chg="add del mod">
          <ac:chgData name="Utsav Mistry" userId="32411e7ade49588d" providerId="LiveId" clId="{D4EBF7ED-83D3-4BE6-B930-C28E8F16C4C3}" dt="2024-08-28T13:26:18.049" v="457" actId="478"/>
          <ac:picMkLst>
            <pc:docMk/>
            <pc:sldMk cId="896123541" sldId="271"/>
            <ac:picMk id="7" creationId="{3320B8B3-7E40-AB69-024E-9B1AC64A5376}"/>
          </ac:picMkLst>
        </pc:picChg>
        <pc:picChg chg="add del mod">
          <ac:chgData name="Utsav Mistry" userId="32411e7ade49588d" providerId="LiveId" clId="{D4EBF7ED-83D3-4BE6-B930-C28E8F16C4C3}" dt="2024-08-28T13:26:25.183" v="459" actId="478"/>
          <ac:picMkLst>
            <pc:docMk/>
            <pc:sldMk cId="896123541" sldId="271"/>
            <ac:picMk id="11" creationId="{7DC76236-010D-997E-07EE-61168FA0D8F5}"/>
          </ac:picMkLst>
        </pc:picChg>
        <pc:picChg chg="add mod">
          <ac:chgData name="Utsav Mistry" userId="32411e7ade49588d" providerId="LiveId" clId="{D4EBF7ED-83D3-4BE6-B930-C28E8F16C4C3}" dt="2024-08-28T13:26:42.462" v="464" actId="1076"/>
          <ac:picMkLst>
            <pc:docMk/>
            <pc:sldMk cId="896123541" sldId="271"/>
            <ac:picMk id="15" creationId="{EF0438F9-C287-639E-5392-CBE54525442B}"/>
          </ac:picMkLst>
        </pc:picChg>
        <pc:picChg chg="del">
          <ac:chgData name="Utsav Mistry" userId="32411e7ade49588d" providerId="LiveId" clId="{D4EBF7ED-83D3-4BE6-B930-C28E8F16C4C3}" dt="2024-08-28T13:25:06.777" v="455" actId="478"/>
          <ac:picMkLst>
            <pc:docMk/>
            <pc:sldMk cId="896123541" sldId="271"/>
            <ac:picMk id="21" creationId="{FB5C511F-91EC-75D6-B603-C78D617B5A8C}"/>
          </ac:picMkLst>
        </pc:picChg>
      </pc:sldChg>
      <pc:sldChg chg="addSp delSp modSp new del mod modClrScheme chgLayout">
        <pc:chgData name="Utsav Mistry" userId="32411e7ade49588d" providerId="LiveId" clId="{D4EBF7ED-83D3-4BE6-B930-C28E8F16C4C3}" dt="2024-08-28T13:41:08.479" v="602" actId="47"/>
        <pc:sldMkLst>
          <pc:docMk/>
          <pc:sldMk cId="919270765" sldId="271"/>
        </pc:sldMkLst>
        <pc:spChg chg="del mod ord">
          <ac:chgData name="Utsav Mistry" userId="32411e7ade49588d" providerId="LiveId" clId="{D4EBF7ED-83D3-4BE6-B930-C28E8F16C4C3}" dt="2024-08-28T13:40:36.567" v="600" actId="700"/>
          <ac:spMkLst>
            <pc:docMk/>
            <pc:sldMk cId="919270765" sldId="271"/>
            <ac:spMk id="2" creationId="{BFFA4F66-0FC4-EE8E-078C-BD9C5BD942D4}"/>
          </ac:spMkLst>
        </pc:spChg>
        <pc:spChg chg="del mod ord">
          <ac:chgData name="Utsav Mistry" userId="32411e7ade49588d" providerId="LiveId" clId="{D4EBF7ED-83D3-4BE6-B930-C28E8F16C4C3}" dt="2024-08-28T13:40:36.567" v="600" actId="700"/>
          <ac:spMkLst>
            <pc:docMk/>
            <pc:sldMk cId="919270765" sldId="271"/>
            <ac:spMk id="3" creationId="{5818BAFC-982D-8B92-378D-92CA696CEDBB}"/>
          </ac:spMkLst>
        </pc:spChg>
        <pc:spChg chg="add mod ord">
          <ac:chgData name="Utsav Mistry" userId="32411e7ade49588d" providerId="LiveId" clId="{D4EBF7ED-83D3-4BE6-B930-C28E8F16C4C3}" dt="2024-08-28T13:40:55.341" v="601"/>
          <ac:spMkLst>
            <pc:docMk/>
            <pc:sldMk cId="919270765" sldId="271"/>
            <ac:spMk id="4" creationId="{846F3419-22AB-CC41-1696-A9D905DFE215}"/>
          </ac:spMkLst>
        </pc:spChg>
        <pc:spChg chg="add mod ord">
          <ac:chgData name="Utsav Mistry" userId="32411e7ade49588d" providerId="LiveId" clId="{D4EBF7ED-83D3-4BE6-B930-C28E8F16C4C3}" dt="2024-08-28T13:40:55.341" v="601"/>
          <ac:spMkLst>
            <pc:docMk/>
            <pc:sldMk cId="919270765" sldId="271"/>
            <ac:spMk id="5" creationId="{D3332D25-5C23-4834-702F-F27C67571478}"/>
          </ac:spMkLst>
        </pc:spChg>
      </pc:sldChg>
      <pc:sldChg chg="new del">
        <pc:chgData name="Utsav Mistry" userId="32411e7ade49588d" providerId="LiveId" clId="{D4EBF7ED-83D3-4BE6-B930-C28E8F16C4C3}" dt="2024-08-28T13:40:26.450" v="598" actId="47"/>
        <pc:sldMkLst>
          <pc:docMk/>
          <pc:sldMk cId="2827318481" sldId="271"/>
        </pc:sldMkLst>
      </pc:sldChg>
      <pc:sldChg chg="delSp new del mod">
        <pc:chgData name="Utsav Mistry" userId="32411e7ade49588d" providerId="LiveId" clId="{D4EBF7ED-83D3-4BE6-B930-C28E8F16C4C3}" dt="2024-08-28T13:43:00.506" v="608" actId="47"/>
        <pc:sldMkLst>
          <pc:docMk/>
          <pc:sldMk cId="4186715235" sldId="271"/>
        </pc:sldMkLst>
        <pc:spChg chg="del">
          <ac:chgData name="Utsav Mistry" userId="32411e7ade49588d" providerId="LiveId" clId="{D4EBF7ED-83D3-4BE6-B930-C28E8F16C4C3}" dt="2024-08-28T13:41:56.212" v="605" actId="478"/>
          <ac:spMkLst>
            <pc:docMk/>
            <pc:sldMk cId="4186715235" sldId="271"/>
            <ac:spMk id="2" creationId="{F2419831-24EF-B5CB-A813-38533D4F1EE9}"/>
          </ac:spMkLst>
        </pc:spChg>
        <pc:spChg chg="del">
          <ac:chgData name="Utsav Mistry" userId="32411e7ade49588d" providerId="LiveId" clId="{D4EBF7ED-83D3-4BE6-B930-C28E8F16C4C3}" dt="2024-08-28T13:41:53.914" v="604" actId="478"/>
          <ac:spMkLst>
            <pc:docMk/>
            <pc:sldMk cId="4186715235" sldId="271"/>
            <ac:spMk id="3" creationId="{6A117E4C-1397-02C4-C7E1-D9B80414E2F1}"/>
          </ac:spMkLst>
        </pc:spChg>
      </pc:sldChg>
      <pc:sldChg chg="add del">
        <pc:chgData name="Utsav Mistry" userId="32411e7ade49588d" providerId="LiveId" clId="{D4EBF7ED-83D3-4BE6-B930-C28E8F16C4C3}" dt="2024-08-28T14:07:27.354" v="615" actId="47"/>
        <pc:sldMkLst>
          <pc:docMk/>
          <pc:sldMk cId="254072905" sldId="272"/>
        </pc:sldMkLst>
      </pc:sldChg>
      <pc:sldChg chg="modSp new del mod modTransition">
        <pc:chgData name="Utsav Mistry" userId="32411e7ade49588d" providerId="LiveId" clId="{D4EBF7ED-83D3-4BE6-B930-C28E8F16C4C3}" dt="2024-08-28T13:39:17.332" v="588" actId="47"/>
        <pc:sldMkLst>
          <pc:docMk/>
          <pc:sldMk cId="1328674282" sldId="272"/>
        </pc:sldMkLst>
        <pc:spChg chg="mod">
          <ac:chgData name="Utsav Mistry" userId="32411e7ade49588d" providerId="LiveId" clId="{D4EBF7ED-83D3-4BE6-B930-C28E8F16C4C3}" dt="2024-08-28T13:39:08.948" v="587"/>
          <ac:spMkLst>
            <pc:docMk/>
            <pc:sldMk cId="1328674282" sldId="272"/>
            <ac:spMk id="2" creationId="{69591FEC-7F54-4B63-E59E-A573F3748CB9}"/>
          </ac:spMkLst>
        </pc:spChg>
        <pc:spChg chg="mod">
          <ac:chgData name="Utsav Mistry" userId="32411e7ade49588d" providerId="LiveId" clId="{D4EBF7ED-83D3-4BE6-B930-C28E8F16C4C3}" dt="2024-08-28T13:39:08.948" v="587"/>
          <ac:spMkLst>
            <pc:docMk/>
            <pc:sldMk cId="1328674282" sldId="272"/>
            <ac:spMk id="3" creationId="{2F766D27-A0F5-E162-3C9A-EFB0E9E829BA}"/>
          </ac:spMkLst>
        </pc:spChg>
      </pc:sldChg>
      <pc:sldChg chg="addSp delSp modSp new del mod chgLayout">
        <pc:chgData name="Utsav Mistry" userId="32411e7ade49588d" providerId="LiveId" clId="{D4EBF7ED-83D3-4BE6-B930-C28E8F16C4C3}" dt="2024-08-28T13:40:22.705" v="596" actId="47"/>
        <pc:sldMkLst>
          <pc:docMk/>
          <pc:sldMk cId="2760630480" sldId="272"/>
        </pc:sldMkLst>
        <pc:spChg chg="del">
          <ac:chgData name="Utsav Mistry" userId="32411e7ade49588d" providerId="LiveId" clId="{D4EBF7ED-83D3-4BE6-B930-C28E8F16C4C3}" dt="2024-08-28T13:39:30.515" v="590" actId="6264"/>
          <ac:spMkLst>
            <pc:docMk/>
            <pc:sldMk cId="2760630480" sldId="272"/>
            <ac:spMk id="2" creationId="{66CFC38B-73EE-6750-8B1D-211710A7665F}"/>
          </ac:spMkLst>
        </pc:spChg>
        <pc:spChg chg="del">
          <ac:chgData name="Utsav Mistry" userId="32411e7ade49588d" providerId="LiveId" clId="{D4EBF7ED-83D3-4BE6-B930-C28E8F16C4C3}" dt="2024-08-28T13:39:30.515" v="590" actId="6264"/>
          <ac:spMkLst>
            <pc:docMk/>
            <pc:sldMk cId="2760630480" sldId="272"/>
            <ac:spMk id="3" creationId="{72690F6F-A650-788E-9D29-DD9EFB15D725}"/>
          </ac:spMkLst>
        </pc:spChg>
        <pc:spChg chg="add mod ord">
          <ac:chgData name="Utsav Mistry" userId="32411e7ade49588d" providerId="LiveId" clId="{D4EBF7ED-83D3-4BE6-B930-C28E8F16C4C3}" dt="2024-08-28T13:40:11.350" v="594"/>
          <ac:spMkLst>
            <pc:docMk/>
            <pc:sldMk cId="2760630480" sldId="272"/>
            <ac:spMk id="4" creationId="{AB762E4A-9129-9132-0ACC-CCF87404E7B9}"/>
          </ac:spMkLst>
        </pc:spChg>
        <pc:spChg chg="add mod ord">
          <ac:chgData name="Utsav Mistry" userId="32411e7ade49588d" providerId="LiveId" clId="{D4EBF7ED-83D3-4BE6-B930-C28E8F16C4C3}" dt="2024-08-28T13:40:11.350" v="594"/>
          <ac:spMkLst>
            <pc:docMk/>
            <pc:sldMk cId="2760630480" sldId="272"/>
            <ac:spMk id="5" creationId="{ECA0B2C0-C622-1E11-864D-B748CF5FF9C5}"/>
          </ac:spMkLst>
        </pc:spChg>
      </pc:sldChg>
      <pc:sldChg chg="add del">
        <pc:chgData name="Utsav Mistry" userId="32411e7ade49588d" providerId="LiveId" clId="{D4EBF7ED-83D3-4BE6-B930-C28E8F16C4C3}" dt="2024-08-28T14:07:25.527" v="614" actId="47"/>
        <pc:sldMkLst>
          <pc:docMk/>
          <pc:sldMk cId="2924040345" sldId="273"/>
        </pc:sldMkLst>
      </pc:sldChg>
    </pc:docChg>
  </pc:docChgLst>
  <pc:docChgLst>
    <pc:chgData name="Utsav Mistry" userId="32411e7ade49588d" providerId="LiveId" clId="{28EF2161-777E-4FEE-8203-114685F80AE4}"/>
    <pc:docChg chg="custSel addSld modSld">
      <pc:chgData name="Utsav Mistry" userId="32411e7ade49588d" providerId="LiveId" clId="{28EF2161-777E-4FEE-8203-114685F80AE4}" dt="2024-08-29T05:49:21.253" v="21" actId="1076"/>
      <pc:docMkLst>
        <pc:docMk/>
      </pc:docMkLst>
      <pc:sldChg chg="addSp delSp modSp add mod">
        <pc:chgData name="Utsav Mistry" userId="32411e7ade49588d" providerId="LiveId" clId="{28EF2161-777E-4FEE-8203-114685F80AE4}" dt="2024-08-29T05:49:21.253" v="21" actId="1076"/>
        <pc:sldMkLst>
          <pc:docMk/>
          <pc:sldMk cId="3391142702" sldId="271"/>
        </pc:sldMkLst>
        <pc:spChg chg="add del mod">
          <ac:chgData name="Utsav Mistry" userId="32411e7ade49588d" providerId="LiveId" clId="{28EF2161-777E-4FEE-8203-114685F80AE4}" dt="2024-08-29T05:48:57.692" v="2" actId="931"/>
          <ac:spMkLst>
            <pc:docMk/>
            <pc:sldMk cId="3391142702" sldId="271"/>
            <ac:spMk id="4" creationId="{7D1C7FB9-BA49-7FE7-FD43-A950EDF2FCAD}"/>
          </ac:spMkLst>
        </pc:spChg>
        <pc:spChg chg="mod">
          <ac:chgData name="Utsav Mistry" userId="32411e7ade49588d" providerId="LiveId" clId="{28EF2161-777E-4FEE-8203-114685F80AE4}" dt="2024-08-29T05:49:16.298" v="20" actId="20577"/>
          <ac:spMkLst>
            <pc:docMk/>
            <pc:sldMk cId="3391142702" sldId="271"/>
            <ac:spMk id="9" creationId="{9CA33DAA-3264-2E40-2228-8B1C3DF9F817}"/>
          </ac:spMkLst>
        </pc:spChg>
        <pc:picChg chg="del">
          <ac:chgData name="Utsav Mistry" userId="32411e7ade49588d" providerId="LiveId" clId="{28EF2161-777E-4FEE-8203-114685F80AE4}" dt="2024-08-29T05:48:13.572" v="1" actId="478"/>
          <ac:picMkLst>
            <pc:docMk/>
            <pc:sldMk cId="3391142702" sldId="271"/>
            <ac:picMk id="8" creationId="{F3058891-4D6A-5C2B-A34A-292D21291B67}"/>
          </ac:picMkLst>
        </pc:picChg>
        <pc:picChg chg="add mod">
          <ac:chgData name="Utsav Mistry" userId="32411e7ade49588d" providerId="LiveId" clId="{28EF2161-777E-4FEE-8203-114685F80AE4}" dt="2024-08-29T05:49:21.253" v="21" actId="1076"/>
          <ac:picMkLst>
            <pc:docMk/>
            <pc:sldMk cId="3391142702" sldId="271"/>
            <ac:picMk id="10" creationId="{54A8F7EE-D4C9-AAE9-1691-600C10E3A1A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3820" y="3771901"/>
            <a:ext cx="13373099" cy="3394172"/>
          </a:xfrm>
        </p:spPr>
        <p:txBody>
          <a:bodyPr anchor="b">
            <a:norm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83820" y="7166069"/>
            <a:ext cx="13373099" cy="1689425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6485716"/>
            <a:ext cx="2616978" cy="1167884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6794311"/>
            <a:ext cx="11696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78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19" y="914400"/>
            <a:ext cx="13373099" cy="4675560"/>
          </a:xfrm>
        </p:spPr>
        <p:txBody>
          <a:bodyPr anchor="ctr">
            <a:normAutofit/>
          </a:bodyPr>
          <a:lstStyle>
            <a:lvl1pPr algn="l">
              <a:defRPr sz="7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3819" y="6531069"/>
            <a:ext cx="13373099" cy="2333796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47672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4866209"/>
            <a:ext cx="11696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26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4924" y="914400"/>
            <a:ext cx="12590889" cy="4343400"/>
          </a:xfrm>
        </p:spPr>
        <p:txBody>
          <a:bodyPr anchor="ctr">
            <a:normAutofit/>
          </a:bodyPr>
          <a:lstStyle>
            <a:lvl1pPr algn="l">
              <a:defRPr sz="7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12518" y="5257800"/>
            <a:ext cx="11304831" cy="571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3819" y="6531069"/>
            <a:ext cx="13373099" cy="2333796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6283" y="47672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4866209"/>
            <a:ext cx="11696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701478" y="972008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672278" y="4357959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9084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20" y="3657601"/>
            <a:ext cx="13373100" cy="4087268"/>
          </a:xfrm>
        </p:spPr>
        <p:txBody>
          <a:bodyPr anchor="b">
            <a:normAutofit/>
          </a:bodyPr>
          <a:lstStyle>
            <a:lvl1pPr algn="l"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3820" y="7772400"/>
            <a:ext cx="13373100" cy="109443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7367588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7719" y="7474631"/>
            <a:ext cx="11696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89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274924" y="914400"/>
            <a:ext cx="12590889" cy="4343400"/>
          </a:xfrm>
        </p:spPr>
        <p:txBody>
          <a:bodyPr anchor="ctr">
            <a:normAutofit/>
          </a:bodyPr>
          <a:lstStyle>
            <a:lvl1pPr algn="l">
              <a:defRPr sz="7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883818" y="6515100"/>
            <a:ext cx="13373100" cy="12573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3820" y="7772400"/>
            <a:ext cx="13373100" cy="109443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6283" y="7367588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7719" y="7474631"/>
            <a:ext cx="11696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01478" y="972008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672278" y="4357959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27995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19" y="941111"/>
            <a:ext cx="13373099" cy="4320030"/>
          </a:xfrm>
        </p:spPr>
        <p:txBody>
          <a:bodyPr anchor="ctr">
            <a:normAutofit/>
          </a:bodyPr>
          <a:lstStyle>
            <a:lvl1pPr algn="l"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883818" y="6515100"/>
            <a:ext cx="13373100" cy="12573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3820" y="7772400"/>
            <a:ext cx="13373100" cy="109443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7367588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7719" y="7474631"/>
            <a:ext cx="11696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17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58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942219" y="941108"/>
            <a:ext cx="3311402" cy="7925726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3818" y="941108"/>
            <a:ext cx="9715500" cy="7925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21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8" y="936165"/>
            <a:ext cx="13367531" cy="19213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3818" y="3200400"/>
            <a:ext cx="13373100" cy="56664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9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19" y="3088125"/>
            <a:ext cx="13373099" cy="2203200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3819" y="5295194"/>
            <a:ext cx="13373099" cy="1290600"/>
          </a:xfrm>
        </p:spPr>
        <p:txBody>
          <a:bodyPr anchor="t"/>
          <a:lstStyle>
            <a:lvl1pPr marL="0" indent="0" algn="l">
              <a:buNone/>
              <a:defRPr sz="3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47672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4866209"/>
            <a:ext cx="11696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73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3818" y="3200400"/>
            <a:ext cx="6470796" cy="56664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86121" y="3189333"/>
            <a:ext cx="6470796" cy="56664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1181674"/>
            <a:ext cx="11696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9060" y="2959055"/>
            <a:ext cx="5989098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3819" y="3823449"/>
            <a:ext cx="6514340" cy="503109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259944" y="2954213"/>
            <a:ext cx="5998502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750436" y="3818607"/>
            <a:ext cx="6508011" cy="503109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1181674"/>
            <a:ext cx="11696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71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8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6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19" y="669132"/>
            <a:ext cx="5257799" cy="1464468"/>
          </a:xfrm>
        </p:spPr>
        <p:txBody>
          <a:bodyPr anchor="b"/>
          <a:lstStyle>
            <a:lvl1pPr algn="l"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84518" y="669133"/>
            <a:ext cx="7772400" cy="812244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3819" y="2397920"/>
            <a:ext cx="5257799" cy="6393654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53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20" y="7200900"/>
            <a:ext cx="13373100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3818" y="952448"/>
            <a:ext cx="13373100" cy="578245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3820" y="8051007"/>
            <a:ext cx="13373100" cy="74056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7367588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7719" y="7474631"/>
            <a:ext cx="11696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87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" y="342900"/>
            <a:ext cx="4277274" cy="9957942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40832" y="-1179"/>
            <a:ext cx="3535011" cy="1028105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74320" cy="10287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9387" y="936165"/>
            <a:ext cx="13367531" cy="1921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3818" y="3200400"/>
            <a:ext cx="13373100" cy="582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542419" y="9195656"/>
            <a:ext cx="1719425" cy="5555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83819" y="9203713"/>
            <a:ext cx="1142999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97719" y="1181674"/>
            <a:ext cx="116965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rgbClr val="FE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80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A050A9-1559-B9FC-FDCC-09E5B3DC3817}"/>
              </a:ext>
            </a:extLst>
          </p:cNvPr>
          <p:cNvSpPr/>
          <p:nvPr/>
        </p:nvSpPr>
        <p:spPr>
          <a:xfrm>
            <a:off x="4444433" y="3066008"/>
            <a:ext cx="9399134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8800" b="1" dirty="0">
                <a:ln w="12700">
                  <a:solidFill>
                    <a:srgbClr val="002060"/>
                  </a:solidFill>
                  <a:prstDash val="solid"/>
                </a:ln>
                <a:solidFill>
                  <a:srgbClr val="A5301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Password Management System</a:t>
            </a:r>
          </a:p>
        </p:txBody>
      </p:sp>
      <p:pic>
        <p:nvPicPr>
          <p:cNvPr id="4" name="Picture 3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35D5D055-7C88-8AD1-293F-54CEB1060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" y="18048"/>
            <a:ext cx="3553326" cy="852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2A0E49-0787-7D3D-2F7B-CF0EF9FC5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190500"/>
            <a:ext cx="13906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32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8A855-5494-CB09-4037-9DC40C6AC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4476" y="152400"/>
            <a:ext cx="1390650" cy="1447800"/>
          </a:xfrm>
          <a:prstGeom prst="rect">
            <a:avLst/>
          </a:prstGeom>
        </p:spPr>
      </p:pic>
      <p:pic>
        <p:nvPicPr>
          <p:cNvPr id="5" name="Picture 4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B2977EF4-9898-AF7C-173F-FE021F27A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4" y="38100"/>
            <a:ext cx="3553326" cy="85281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07C02B4-6C73-0582-0014-3766EE38D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870864"/>
            <a:ext cx="13367531" cy="1921335"/>
          </a:xfrm>
        </p:spPr>
        <p:txBody>
          <a:bodyPr/>
          <a:lstStyle/>
          <a:p>
            <a:r>
              <a:rPr lang="en-IN" dirty="0"/>
              <a:t>Software Diagrams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244D0284-5B6B-2387-8B81-0972F9F535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399" y="2171700"/>
            <a:ext cx="5334001" cy="6710917"/>
          </a:xfrm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45E8CD3A-C496-44B5-B79D-164CC962D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916" y="2000356"/>
            <a:ext cx="4861367" cy="62862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C88D97D-D577-C5B9-3918-49C950D346F7}"/>
              </a:ext>
            </a:extLst>
          </p:cNvPr>
          <p:cNvSpPr txBox="1"/>
          <p:nvPr/>
        </p:nvSpPr>
        <p:spPr>
          <a:xfrm>
            <a:off x="12725401" y="881597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1" dirty="0">
                <a:solidFill>
                  <a:srgbClr val="111111"/>
                </a:solidFill>
                <a:effectLst/>
                <a:latin typeface="Book Antiqua" panose="02040602050305030304" pitchFamily="18" charset="0"/>
              </a:rPr>
              <a:t>Image 2</a:t>
            </a:r>
            <a:r>
              <a:rPr lang="en-US" b="0" i="1" dirty="0">
                <a:solidFill>
                  <a:srgbClr val="111111"/>
                </a:solidFill>
                <a:effectLst/>
                <a:latin typeface="Book Antiqua" panose="02040602050305030304" pitchFamily="18" charset="0"/>
              </a:rPr>
              <a:t>: The state diagram with steps for saving passwords and successful completion.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B6A52D-8ABE-407E-B982-461C2245FCED}"/>
              </a:ext>
            </a:extLst>
          </p:cNvPr>
          <p:cNvSpPr txBox="1"/>
          <p:nvPr/>
        </p:nvSpPr>
        <p:spPr>
          <a:xfrm>
            <a:off x="4114799" y="9167986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effectLst/>
                <a:latin typeface="Book Antiqua" panose="02040602050305030304" pitchFamily="18" charset="0"/>
              </a:rPr>
              <a:t>Image 1</a:t>
            </a:r>
            <a:r>
              <a:rPr lang="en-US" b="0" i="1" dirty="0">
                <a:effectLst/>
                <a:latin typeface="Book Antiqua" panose="02040602050305030304" pitchFamily="18" charset="0"/>
              </a:rPr>
              <a:t>: Activity diagram outlining system setup and authentication.</a:t>
            </a:r>
            <a:endParaRPr lang="en-IN" i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40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8A855-5494-CB09-4037-9DC40C6AC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4476" y="152400"/>
            <a:ext cx="1390650" cy="1447800"/>
          </a:xfrm>
          <a:prstGeom prst="rect">
            <a:avLst/>
          </a:prstGeom>
        </p:spPr>
      </p:pic>
      <p:pic>
        <p:nvPicPr>
          <p:cNvPr id="5" name="Picture 4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B2977EF4-9898-AF7C-173F-FE021F27A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4" y="38100"/>
            <a:ext cx="3553326" cy="85281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07C02B4-6C73-0582-0014-3766EE38D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870864"/>
            <a:ext cx="13367531" cy="1921335"/>
          </a:xfrm>
        </p:spPr>
        <p:txBody>
          <a:bodyPr/>
          <a:lstStyle/>
          <a:p>
            <a:r>
              <a:rPr lang="en-IN" dirty="0"/>
              <a:t>Software Diagrams</a:t>
            </a:r>
          </a:p>
        </p:txBody>
      </p:sp>
      <p:pic>
        <p:nvPicPr>
          <p:cNvPr id="8" name="Content Placeholder 7" descr="A white sheet of paper with black text&#10;&#10;Description automatically generated">
            <a:extLst>
              <a:ext uri="{FF2B5EF4-FFF2-40B4-BE49-F238E27FC236}">
                <a16:creationId xmlns:a16="http://schemas.microsoft.com/office/drawing/2014/main" id="{F3058891-4D6A-5C2B-A34A-292D21291B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428" y="1943100"/>
            <a:ext cx="12417144" cy="727897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A33DAA-3264-2E40-2228-8B1C3DF9F817}"/>
              </a:ext>
            </a:extLst>
          </p:cNvPr>
          <p:cNvSpPr txBox="1"/>
          <p:nvPr/>
        </p:nvSpPr>
        <p:spPr>
          <a:xfrm>
            <a:off x="8382000" y="979170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807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8A855-5494-CB09-4037-9DC40C6AC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4476" y="152400"/>
            <a:ext cx="1390650" cy="1447800"/>
          </a:xfrm>
          <a:prstGeom prst="rect">
            <a:avLst/>
          </a:prstGeom>
        </p:spPr>
      </p:pic>
      <p:pic>
        <p:nvPicPr>
          <p:cNvPr id="5" name="Picture 4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B2977EF4-9898-AF7C-173F-FE021F27A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4" y="38100"/>
            <a:ext cx="3553326" cy="85281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07C02B4-6C73-0582-0014-3766EE38D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870864"/>
            <a:ext cx="13367531" cy="1921335"/>
          </a:xfrm>
        </p:spPr>
        <p:txBody>
          <a:bodyPr/>
          <a:lstStyle/>
          <a:p>
            <a:r>
              <a:rPr lang="en-IN" dirty="0"/>
              <a:t>Software Diagrams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33DAA-3264-2E40-2228-8B1C3DF9F817}"/>
              </a:ext>
            </a:extLst>
          </p:cNvPr>
          <p:cNvSpPr txBox="1"/>
          <p:nvPr/>
        </p:nvSpPr>
        <p:spPr>
          <a:xfrm>
            <a:off x="8382000" y="9791700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E-R Diagram</a:t>
            </a:r>
            <a:endParaRPr lang="en-IN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54A8F7EE-D4C9-AAE9-1691-600C10E3A1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373106"/>
            <a:ext cx="8994776" cy="6522923"/>
          </a:xfrm>
        </p:spPr>
      </p:pic>
    </p:spTree>
    <p:extLst>
      <p:ext uri="{BB962C8B-B14F-4D97-AF65-F5344CB8AC3E}">
        <p14:creationId xmlns:p14="http://schemas.microsoft.com/office/powerpoint/2010/main" val="3391142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7ED770-ACFF-FDD0-F837-DB095C2C7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7"/>
            <a:ext cx="18288000" cy="10307053"/>
          </a:xfrm>
          <a:prstGeom prst="rect">
            <a:avLst/>
          </a:prstGeom>
        </p:spPr>
      </p:pic>
      <p:pic>
        <p:nvPicPr>
          <p:cNvPr id="7" name="Picture 6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0E77C218-22CF-E371-6595-E3FD22F96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4" y="18048"/>
            <a:ext cx="3553326" cy="8528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754089-9342-7FAF-4001-5D8F3FBB5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4476" y="152400"/>
            <a:ext cx="13906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8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8076" y="-18048"/>
            <a:ext cx="18316075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561733" y="5519911"/>
            <a:ext cx="6065708" cy="2902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2"/>
              </a:lnSpc>
              <a:spcBef>
                <a:spcPct val="0"/>
              </a:spcBef>
            </a:pPr>
            <a:r>
              <a:rPr lang="en-US" sz="2800" b="0" i="0" dirty="0">
                <a:solidFill>
                  <a:srgbClr val="374151"/>
                </a:solidFill>
                <a:effectLst/>
                <a:latin typeface="Aptos Narrow" panose="020B0004020202020204" pitchFamily="34" charset="0"/>
              </a:rPr>
              <a:t>Thank you for your attention. We hope this presentation has provided you with a clear understanding of the Password Manager System. If you have any questions or need further clarification, please don't hesitate to ask.</a:t>
            </a:r>
            <a:endParaRPr lang="en-US" sz="2744" dirty="0">
              <a:solidFill>
                <a:srgbClr val="000000"/>
              </a:solidFill>
              <a:latin typeface="Aptos Narrow" panose="020B0004020202020204" pitchFamily="34" charset="0"/>
              <a:ea typeface="DM Sans Italics"/>
              <a:cs typeface="DM Sans Italics"/>
              <a:sym typeface="DM Sans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58345" y="2888920"/>
            <a:ext cx="8097687" cy="1533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THANK YOU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2DE186-F4D7-66C7-F3A3-EC47F5C834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4000" y="190500"/>
            <a:ext cx="1390650" cy="1447800"/>
          </a:xfrm>
          <a:prstGeom prst="rect">
            <a:avLst/>
          </a:prstGeom>
        </p:spPr>
      </p:pic>
      <p:pic>
        <p:nvPicPr>
          <p:cNvPr id="10" name="Picture 9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BB103C14-A2DC-213F-8721-AF3924EA0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" y="18048"/>
            <a:ext cx="3553326" cy="852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8FC2096-464A-B91F-014C-01C59192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6674"/>
            <a:ext cx="18288000" cy="104536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660327-F44D-6BCA-1D33-6C3E1C4D851E}"/>
              </a:ext>
            </a:extLst>
          </p:cNvPr>
          <p:cNvSpPr txBox="1"/>
          <p:nvPr/>
        </p:nvSpPr>
        <p:spPr>
          <a:xfrm>
            <a:off x="2133600" y="91059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0A0A9"/>
                </a:solidFill>
                <a:latin typeface="Aptos Display" panose="020B0004020202020204" pitchFamily="34" charset="0"/>
              </a:rPr>
              <a:t>Enroll no. – 23002171310086</a:t>
            </a:r>
          </a:p>
          <a:p>
            <a:r>
              <a:rPr lang="en-US" dirty="0">
                <a:solidFill>
                  <a:srgbClr val="A0A0A9"/>
                </a:solidFill>
                <a:latin typeface="Aptos Display" panose="020B0004020202020204" pitchFamily="34" charset="0"/>
              </a:rPr>
              <a:t>Batch – B11</a:t>
            </a:r>
          </a:p>
          <a:p>
            <a:r>
              <a:rPr lang="en-US" dirty="0">
                <a:solidFill>
                  <a:srgbClr val="A0A0A9"/>
                </a:solidFill>
                <a:latin typeface="Aptos Display" panose="020B0004020202020204" pitchFamily="34" charset="0"/>
              </a:rPr>
              <a:t>Roll no. - 320</a:t>
            </a:r>
            <a:endParaRPr lang="en-IN" dirty="0">
              <a:solidFill>
                <a:srgbClr val="A0A0A9"/>
              </a:solidFill>
              <a:latin typeface="Aptos Display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7289E2-750E-FC84-1E5C-9B33588AA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190500"/>
            <a:ext cx="1390650" cy="1447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8C2FBF7-46B3-9076-2FBF-7A788605A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4946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B318DD-B778-816B-C67F-B3AF90D3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190500"/>
            <a:ext cx="1390650" cy="1447800"/>
          </a:xfrm>
          <a:prstGeom prst="rect">
            <a:avLst/>
          </a:prstGeom>
        </p:spPr>
      </p:pic>
      <p:pic>
        <p:nvPicPr>
          <p:cNvPr id="26" name="Picture 25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E2D95785-D03D-2B5C-A0AA-A21FC51B9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" y="18048"/>
            <a:ext cx="3553326" cy="852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CAB52A1-D7AF-F707-01D9-385ECCBDF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879"/>
            <a:ext cx="18287999" cy="104007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BA350E4-4ABE-8DC9-9693-BCAC9E4BC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190500"/>
            <a:ext cx="1390650" cy="1447800"/>
          </a:xfrm>
          <a:prstGeom prst="rect">
            <a:avLst/>
          </a:prstGeom>
        </p:spPr>
      </p:pic>
      <p:pic>
        <p:nvPicPr>
          <p:cNvPr id="24" name="Picture 23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AAD7FAA1-C34D-5BB8-4572-AD0FDAD3A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" y="18048"/>
            <a:ext cx="3553326" cy="852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EAA5B87E-2B72-CBD4-3C88-116FAD0ED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924"/>
            <a:ext cx="18288000" cy="102968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C7CE9BE-AAED-1374-C90E-1503BC81C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190500"/>
            <a:ext cx="1390650" cy="1447800"/>
          </a:xfrm>
          <a:prstGeom prst="rect">
            <a:avLst/>
          </a:prstGeom>
        </p:spPr>
      </p:pic>
      <p:pic>
        <p:nvPicPr>
          <p:cNvPr id="28" name="Picture 27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9B870B9B-EC42-09C1-C839-D847F45E5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" y="18048"/>
            <a:ext cx="3553326" cy="852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ECA81A3F-F13A-AD6A-121E-867D2E527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517"/>
            <a:ext cx="18316075" cy="103124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8234A7-3480-C4FD-FAED-7D311AA3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190500"/>
            <a:ext cx="1390650" cy="1447800"/>
          </a:xfrm>
          <a:prstGeom prst="rect">
            <a:avLst/>
          </a:prstGeom>
        </p:spPr>
      </p:pic>
      <p:pic>
        <p:nvPicPr>
          <p:cNvPr id="28" name="Picture 27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82F84A69-48B3-4F93-1887-23E455B1F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" y="18048"/>
            <a:ext cx="3553326" cy="852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1807DB-83B1-ADD1-DE48-A521CBFB9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79255" cy="10291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062303-4B63-3C24-CC14-F75A2C3C0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190500"/>
            <a:ext cx="1390650" cy="1447800"/>
          </a:xfrm>
          <a:prstGeom prst="rect">
            <a:avLst/>
          </a:prstGeom>
        </p:spPr>
      </p:pic>
      <p:pic>
        <p:nvPicPr>
          <p:cNvPr id="9" name="Picture 8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D0E0124B-4041-DCEF-1DDB-102900285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" y="18048"/>
            <a:ext cx="3553326" cy="852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C29D073-3789-C915-71AF-9B918DC44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44" y="-30130"/>
            <a:ext cx="18294643" cy="102990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62E91A6-619A-3AFA-DC5C-3FCAA3571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190500"/>
            <a:ext cx="1390650" cy="1447800"/>
          </a:xfrm>
          <a:prstGeom prst="rect">
            <a:avLst/>
          </a:prstGeom>
        </p:spPr>
      </p:pic>
      <p:pic>
        <p:nvPicPr>
          <p:cNvPr id="37" name="Picture 36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9CBC217B-ED0D-1165-309C-1B4D6D2BE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" y="18048"/>
            <a:ext cx="3553326" cy="852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2BF12F9-F280-3CA1-DC1B-79D9C4B50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01958" cy="103358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23076B-A331-DB11-26AF-65B569A5C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190500"/>
            <a:ext cx="1390650" cy="1447800"/>
          </a:xfrm>
          <a:prstGeom prst="rect">
            <a:avLst/>
          </a:prstGeom>
        </p:spPr>
      </p:pic>
      <p:pic>
        <p:nvPicPr>
          <p:cNvPr id="18" name="Picture 17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A402B112-8D0E-C6C5-03B6-5EFB51D0C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" y="18048"/>
            <a:ext cx="3553326" cy="852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178</TotalTime>
  <Words>93</Words>
  <Application>Microsoft Office PowerPoint</Application>
  <PresentationFormat>Custom</PresentationFormat>
  <Paragraphs>13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Oswald Bold</vt:lpstr>
      <vt:lpstr>Aptos Display</vt:lpstr>
      <vt:lpstr>Arial</vt:lpstr>
      <vt:lpstr>Wingdings 3</vt:lpstr>
      <vt:lpstr>Book Antiqua</vt:lpstr>
      <vt:lpstr>Century Gothic</vt:lpstr>
      <vt:lpstr>Aptos Narrow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Diagrams</vt:lpstr>
      <vt:lpstr>Software Diagrams</vt:lpstr>
      <vt:lpstr>Software Diagrams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Utsav Mistry</cp:lastModifiedBy>
  <cp:revision>1</cp:revision>
  <dcterms:created xsi:type="dcterms:W3CDTF">2006-08-16T00:00:00Z</dcterms:created>
  <dcterms:modified xsi:type="dcterms:W3CDTF">2024-08-29T05:49:25Z</dcterms:modified>
  <dc:identifier>DAGPEBqnBV4</dc:identifier>
</cp:coreProperties>
</file>